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media/image1.svg" ContentType="image/svg+xml"/>
  <Override PartName="/ppt/media/image10.svg" ContentType="image/svg+xml"/>
  <Override PartName="/ppt/media/image11.svg" ContentType="image/svg+xml"/>
  <Override PartName="/ppt/media/image12.svg" ContentType="image/svg+xml"/>
  <Override PartName="/ppt/media/image13.svg" ContentType="image/svg+xml"/>
  <Override PartName="/ppt/media/image2.svg" ContentType="image/svg+xml"/>
  <Override PartName="/ppt/media/image3.svg" ContentType="image/svg+xml"/>
  <Override PartName="/ppt/media/image4.svg" ContentType="image/svg+xml"/>
  <Override PartName="/ppt/media/image5.svg" ContentType="image/svg+xml"/>
  <Override PartName="/ppt/media/image6.svg" ContentType="image/svg+xml"/>
  <Override PartName="/ppt/media/image7.svg" ContentType="image/svg+xml"/>
  <Override PartName="/ppt/media/image8.svg" ContentType="image/svg+xml"/>
  <Override PartName="/ppt/media/image9.svg" ContentType="image/svg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autoCompressPictures="0">
  <p:sldMasterIdLst>
    <p:sldMasterId id="2147483648" r:id="rId1"/>
    <p:sldMasterId id="2147483670" r:id="rId3"/>
  </p:sldMasterIdLst>
  <p:notesMasterIdLst>
    <p:notesMasterId r:id="rId8"/>
  </p:notesMasterIdLst>
  <p:handoutMasterIdLst>
    <p:handoutMasterId r:id="rId26"/>
  </p:handoutMasterIdLst>
  <p:sldIdLst>
    <p:sldId id="256" r:id="rId4"/>
    <p:sldId id="257" r:id="rId5"/>
    <p:sldId id="286" r:id="rId6"/>
    <p:sldId id="258" r:id="rId7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77" r:id="rId17"/>
    <p:sldId id="267" r:id="rId18"/>
    <p:sldId id="269" r:id="rId19"/>
    <p:sldId id="270" r:id="rId20"/>
    <p:sldId id="271" r:id="rId21"/>
    <p:sldId id="305" r:id="rId22"/>
    <p:sldId id="274" r:id="rId23"/>
    <p:sldId id="287" r:id="rId24"/>
    <p:sldId id="275" r:id="rId2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C6C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5653" autoAdjust="0"/>
    <p:restoredTop sz="86432" autoAdjust="0"/>
  </p:normalViewPr>
  <p:slideViewPr>
    <p:cSldViewPr snapToGrid="0">
      <p:cViewPr varScale="1">
        <p:scale>
          <a:sx n="100" d="100"/>
          <a:sy n="100" d="100"/>
        </p:scale>
        <p:origin x="378" y="7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notesViewPr>
    <p:cSldViewPr snapToGrid="0">
      <p:cViewPr varScale="1">
        <p:scale>
          <a:sx n="65" d="100"/>
          <a:sy n="65" d="100"/>
        </p:scale>
        <p:origin x="3154" y="43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notesMaster" Target="notesMasters/notesMaster1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slide" Target="slides/slide1.xml"/><Relationship Id="rId3" Type="http://schemas.openxmlformats.org/officeDocument/2006/relationships/slideMaster" Target="slideMasters/slideMaster2.xml"/><Relationship Id="rId29" Type="http://schemas.openxmlformats.org/officeDocument/2006/relationships/tableStyles" Target="tableStyles.xml"/><Relationship Id="rId28" Type="http://schemas.openxmlformats.org/officeDocument/2006/relationships/viewProps" Target="viewProps.xml"/><Relationship Id="rId27" Type="http://schemas.openxmlformats.org/officeDocument/2006/relationships/presProps" Target="presProps.xml"/><Relationship Id="rId26" Type="http://schemas.openxmlformats.org/officeDocument/2006/relationships/handoutMaster" Target="handoutMasters/handoutMaster1.xml"/><Relationship Id="rId25" Type="http://schemas.openxmlformats.org/officeDocument/2006/relationships/slide" Target="slides/slide21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0" Type="http://schemas.openxmlformats.org/officeDocument/2006/relationships/slide" Target="slides/slide16.xml"/><Relationship Id="rId2" Type="http://schemas.openxmlformats.org/officeDocument/2006/relationships/theme" Target="theme/theme1.xml"/><Relationship Id="rId19" Type="http://schemas.openxmlformats.org/officeDocument/2006/relationships/slide" Target="slides/slide15.xml"/><Relationship Id="rId18" Type="http://schemas.openxmlformats.org/officeDocument/2006/relationships/slide" Target="slides/slide14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true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true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7A7818-9FD1-4A4A-BBB8-A8F7A885158A}" type="datetimeFigureOut">
              <a:rPr lang="en-US" smtClean="0"/>
            </a:fld>
            <a:endParaRPr lang="en-US" dirty="0"/>
          </a:p>
        </p:txBody>
      </p:sp>
      <p:sp>
        <p:nvSpPr>
          <p:cNvPr id="4" name="Footer Placeholder 3"/>
          <p:cNvSpPr>
            <a:spLocks noGrp="true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true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7B95B5C-AE81-486B-8299-C690ADF087B7}" type="slidenum">
              <a:rPr lang="en-US" smtClean="0"/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true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true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068347-4327-4298-850E-31E39F309FB1}" type="datetimeFigureOut">
              <a:rPr lang="en-US" smtClean="0"/>
            </a:fld>
            <a:endParaRPr lang="en-US" dirty="0"/>
          </a:p>
        </p:txBody>
      </p:sp>
      <p:sp>
        <p:nvSpPr>
          <p:cNvPr id="4" name="Slide Image Placeholder 3"/>
          <p:cNvSpPr>
            <a:spLocks noGrp="true" noRot="true" noChangeAspect="true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true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true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true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922D2F8-28A7-48E8-ADD3-E9583D47D83D}" type="slidenum">
              <a:rPr lang="en-US" smtClean="0"/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true" noRot="true" noChangeAspect="true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true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true"/>
          </p:cNvSpPr>
          <p:nvPr>
            <p:ph type="sldNum" sz="quarter" idx="5"/>
          </p:nvPr>
        </p:nvSpPr>
        <p:spPr/>
        <p:txBody>
          <a:bodyPr/>
          <a:lstStyle/>
          <a:p>
            <a:fld id="{6922D2F8-28A7-48E8-ADD3-E9583D47D83D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true" noRot="true" noChangeAspect="true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true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true"/>
          </p:cNvSpPr>
          <p:nvPr>
            <p:ph type="sldNum" sz="quarter" idx="5"/>
          </p:nvPr>
        </p:nvSpPr>
        <p:spPr/>
        <p:txBody>
          <a:bodyPr/>
          <a:lstStyle/>
          <a:p>
            <a:fld id="{6922D2F8-28A7-48E8-ADD3-E9583D47D83D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/>
          <p:cNvPicPr>
            <a:picLocks noChangeAspect="true"/>
          </p:cNvPicPr>
          <p:nvPr userDrawn="true"/>
        </p:nvPicPr>
        <p:blipFill>
          <a:blip r:embed="rId2">
            <a:extLst>
              <a:ext uri="{28A0092B-C50C-407E-A947-70E740481C1C}">
                <a14:useLocalDpi xmlns:a14="http://schemas.microsoft.com/office/drawing/2010/main" val="false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true"/>
          </p:cNvSpPr>
          <p:nvPr>
            <p:ph type="title" hasCustomPrompt="true"/>
          </p:nvPr>
        </p:nvSpPr>
        <p:spPr>
          <a:xfrm>
            <a:off x="825674" y="1327759"/>
            <a:ext cx="4989628" cy="1929505"/>
          </a:xfrm>
          <a:prstGeom prst="rect">
            <a:avLst/>
          </a:prstGeom>
        </p:spPr>
        <p:txBody>
          <a:bodyPr anchor="b"/>
          <a:lstStyle>
            <a:lvl1pPr>
              <a:defRPr sz="4800" cap="all" spc="400" baseline="0">
                <a:solidFill>
                  <a:schemeClr val="accent6"/>
                </a:solidFill>
              </a:defRPr>
            </a:lvl1pPr>
          </a:lstStyle>
          <a:p>
            <a:r>
              <a:rPr lang="en-US" dirty="0"/>
              <a:t>Click to add title</a:t>
            </a:r>
            <a:endParaRPr lang="en-US" dirty="0"/>
          </a:p>
        </p:txBody>
      </p:sp>
      <p:sp>
        <p:nvSpPr>
          <p:cNvPr id="14" name="Text Placeholder 13"/>
          <p:cNvSpPr>
            <a:spLocks noGrp="true"/>
          </p:cNvSpPr>
          <p:nvPr>
            <p:ph type="body" sz="quarter" idx="12" hasCustomPrompt="true"/>
          </p:nvPr>
        </p:nvSpPr>
        <p:spPr>
          <a:xfrm>
            <a:off x="838934" y="3257264"/>
            <a:ext cx="4989628" cy="81602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1800" i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add subtitle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bout 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Graphic 36"/>
          <p:cNvPicPr>
            <a:picLocks noChangeAspect="true"/>
          </p:cNvPicPr>
          <p:nvPr userDrawn="true"/>
        </p:nvPicPr>
        <p:blipFill>
          <a:blip r:embed="rId2">
            <a:extLst>
              <a:ext uri="{28A0092B-C50C-407E-A947-70E740481C1C}">
                <a14:useLocalDpi xmlns:a14="http://schemas.microsoft.com/office/drawing/2010/main" val="false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1" name="Oval 30"/>
          <p:cNvSpPr/>
          <p:nvPr userDrawn="true"/>
        </p:nvSpPr>
        <p:spPr>
          <a:xfrm>
            <a:off x="7462048" y="1199853"/>
            <a:ext cx="3929901" cy="3929901"/>
          </a:xfrm>
          <a:prstGeom prst="ellipse">
            <a:avLst/>
          </a:prstGeom>
          <a:noFill/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true"/>
          </p:cNvSpPr>
          <p:nvPr>
            <p:ph type="title" hasCustomPrompt="true"/>
          </p:nvPr>
        </p:nvSpPr>
        <p:spPr>
          <a:xfrm>
            <a:off x="1021623" y="2210810"/>
            <a:ext cx="4579970" cy="538038"/>
          </a:xfrm>
          <a:prstGeom prst="rect">
            <a:avLst/>
          </a:prstGeom>
        </p:spPr>
        <p:txBody>
          <a:bodyPr/>
          <a:lstStyle>
            <a:lvl1pPr>
              <a:defRPr sz="2800" cap="all" spc="400" baseline="0">
                <a:solidFill>
                  <a:schemeClr val="accent6"/>
                </a:solidFill>
              </a:defRPr>
            </a:lvl1pPr>
          </a:lstStyle>
          <a:p>
            <a:r>
              <a:rPr lang="en-US" dirty="0"/>
              <a:t>Click to add title</a:t>
            </a:r>
            <a:endParaRPr lang="en-US" dirty="0"/>
          </a:p>
        </p:txBody>
      </p:sp>
      <p:sp>
        <p:nvSpPr>
          <p:cNvPr id="26" name="Text Placeholder 25"/>
          <p:cNvSpPr>
            <a:spLocks noGrp="true"/>
          </p:cNvSpPr>
          <p:nvPr>
            <p:ph type="body" sz="quarter" idx="12" hasCustomPrompt="true"/>
          </p:nvPr>
        </p:nvSpPr>
        <p:spPr>
          <a:xfrm>
            <a:off x="1034661" y="2747550"/>
            <a:ext cx="5309918" cy="2872039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50000"/>
              </a:lnSpc>
              <a:spcBef>
                <a:spcPts val="0"/>
              </a:spcBef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add text</a:t>
            </a:r>
            <a:endParaRPr lang="en-US" dirty="0"/>
          </a:p>
        </p:txBody>
      </p:sp>
      <p:sp>
        <p:nvSpPr>
          <p:cNvPr id="30" name="Picture Placeholder 29"/>
          <p:cNvSpPr>
            <a:spLocks noGrp="true"/>
          </p:cNvSpPr>
          <p:nvPr>
            <p:ph type="pic" sz="quarter" idx="13" hasCustomPrompt="true"/>
          </p:nvPr>
        </p:nvSpPr>
        <p:spPr>
          <a:xfrm>
            <a:off x="7663453" y="1433033"/>
            <a:ext cx="3527091" cy="3463540"/>
          </a:xfrm>
          <a:prstGeom prst="ellipse">
            <a:avLst/>
          </a:prstGeom>
        </p:spPr>
        <p:txBody>
          <a:bodyPr/>
          <a:lstStyle>
            <a:lvl1pPr marL="0" indent="0" algn="ctr">
              <a:buFont typeface="+mj-lt"/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photo</a:t>
            </a:r>
            <a:endParaRPr lang="en-US" dirty="0"/>
          </a:p>
        </p:txBody>
      </p:sp>
      <p:sp>
        <p:nvSpPr>
          <p:cNvPr id="20" name="Footer Placeholder 15"/>
          <p:cNvSpPr>
            <a:spLocks noGrp="true"/>
          </p:cNvSpPr>
          <p:nvPr>
            <p:ph type="ftr" sz="quarter" idx="3"/>
          </p:nvPr>
        </p:nvSpPr>
        <p:spPr>
          <a:xfrm rot="5400000">
            <a:off x="10541127" y="1408176"/>
            <a:ext cx="2770499" cy="365125"/>
          </a:xfrm>
          <a:prstGeom prst="rect">
            <a:avLst/>
          </a:prstGeom>
        </p:spPr>
        <p:txBody>
          <a:bodyPr anchor="ctr"/>
          <a:lstStyle>
            <a:lvl1pPr algn="r">
              <a:defRPr sz="900" cap="all" spc="400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defRPr>
            </a:lvl1pPr>
          </a:lstStyle>
          <a:p>
            <a:r>
              <a:rPr lang="en-US" dirty="0"/>
              <a:t>PRESENTATION TITLE</a:t>
            </a:r>
            <a:endParaRPr lang="en-US" dirty="0"/>
          </a:p>
        </p:txBody>
      </p:sp>
      <p:sp>
        <p:nvSpPr>
          <p:cNvPr id="21" name="Slide Number Placeholder 16"/>
          <p:cNvSpPr>
            <a:spLocks noGrp="true"/>
          </p:cNvSpPr>
          <p:nvPr>
            <p:ph type="sldNum" sz="quarter" idx="4"/>
          </p:nvPr>
        </p:nvSpPr>
        <p:spPr>
          <a:xfrm>
            <a:off x="11519019" y="3164804"/>
            <a:ext cx="545911" cy="580029"/>
          </a:xfrm>
          <a:prstGeom prst="rect">
            <a:avLst/>
          </a:prstGeom>
        </p:spPr>
        <p:txBody>
          <a:bodyPr anchor="ctr"/>
          <a:lstStyle>
            <a:lvl1pPr algn="r">
              <a:defRPr sz="160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fld id="{8D1FC6F8-0BCD-47E9-9C64-690771D9C143}" type="slidenum">
              <a:rPr lang="en-US" smtClean="0"/>
            </a:fld>
            <a:endParaRPr lang="en-US" dirty="0"/>
          </a:p>
        </p:txBody>
      </p:sp>
      <p:sp>
        <p:nvSpPr>
          <p:cNvPr id="22" name="Date Placeholder 14"/>
          <p:cNvSpPr>
            <a:spLocks noGrp="true"/>
          </p:cNvSpPr>
          <p:nvPr>
            <p:ph type="dt" sz="half" idx="2"/>
          </p:nvPr>
        </p:nvSpPr>
        <p:spPr>
          <a:xfrm rot="5400000">
            <a:off x="10595991" y="5074920"/>
            <a:ext cx="2647667" cy="365125"/>
          </a:xfrm>
          <a:prstGeom prst="rect">
            <a:avLst/>
          </a:prstGeom>
        </p:spPr>
        <p:txBody>
          <a:bodyPr anchor="ctr"/>
          <a:lstStyle>
            <a:lvl1pPr>
              <a:defRPr sz="900" spc="400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defRPr>
            </a:lvl1pPr>
          </a:lstStyle>
          <a:p>
            <a:pPr>
              <a:defRPr/>
            </a:pPr>
            <a:r>
              <a:rPr lang="en-US" cap="all"/>
              <a:t>May 21, 20xx</a:t>
            </a:r>
            <a:endParaRPr lang="en-US" cap="all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bl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phic 1"/>
          <p:cNvPicPr>
            <a:picLocks noChangeAspect="true"/>
          </p:cNvPicPr>
          <p:nvPr userDrawn="true"/>
        </p:nvPicPr>
        <p:blipFill>
          <a:blip r:embed="rId2">
            <a:extLst>
              <a:ext uri="{28A0092B-C50C-407E-A947-70E740481C1C}">
                <a14:useLocalDpi xmlns:a14="http://schemas.microsoft.com/office/drawing/2010/main" val="false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itle 2"/>
          <p:cNvSpPr>
            <a:spLocks noGrp="true"/>
          </p:cNvSpPr>
          <p:nvPr>
            <p:ph type="title" hasCustomPrompt="true"/>
          </p:nvPr>
        </p:nvSpPr>
        <p:spPr>
          <a:xfrm>
            <a:off x="4187069" y="695093"/>
            <a:ext cx="4919354" cy="667498"/>
          </a:xfrm>
          <a:prstGeom prst="rect">
            <a:avLst/>
          </a:prstGeom>
        </p:spPr>
        <p:txBody>
          <a:bodyPr/>
          <a:lstStyle>
            <a:lvl1pPr>
              <a:defRPr sz="2800" cap="all" spc="4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title</a:t>
            </a:r>
            <a:endParaRPr lang="en-US" dirty="0"/>
          </a:p>
        </p:txBody>
      </p:sp>
      <p:sp>
        <p:nvSpPr>
          <p:cNvPr id="26" name="Text Placeholder 14"/>
          <p:cNvSpPr>
            <a:spLocks noGrp="true"/>
          </p:cNvSpPr>
          <p:nvPr>
            <p:ph type="body" sz="quarter" idx="22" hasCustomPrompt="true"/>
          </p:nvPr>
        </p:nvSpPr>
        <p:spPr>
          <a:xfrm>
            <a:off x="4199594" y="1873815"/>
            <a:ext cx="2556579" cy="3651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cap="none" spc="200" baseline="0">
                <a:solidFill>
                  <a:schemeClr val="accent6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add title</a:t>
            </a:r>
            <a:endParaRPr lang="en-US" dirty="0"/>
          </a:p>
        </p:txBody>
      </p:sp>
      <p:sp>
        <p:nvSpPr>
          <p:cNvPr id="18" name="Text Placeholder 14"/>
          <p:cNvSpPr>
            <a:spLocks noGrp="true"/>
          </p:cNvSpPr>
          <p:nvPr>
            <p:ph type="body" sz="quarter" idx="15" hasCustomPrompt="true"/>
          </p:nvPr>
        </p:nvSpPr>
        <p:spPr>
          <a:xfrm>
            <a:off x="4199595" y="2178444"/>
            <a:ext cx="2556579" cy="1328236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50000"/>
              </a:lnSpc>
              <a:spcBef>
                <a:spcPts val="0"/>
              </a:spcBef>
              <a:buNone/>
              <a:defRPr sz="1400" cap="none" spc="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Click to add text</a:t>
            </a:r>
            <a:endParaRPr lang="en-US" dirty="0"/>
          </a:p>
        </p:txBody>
      </p:sp>
      <p:sp>
        <p:nvSpPr>
          <p:cNvPr id="15" name="Text Placeholder 14"/>
          <p:cNvSpPr>
            <a:spLocks noGrp="true"/>
          </p:cNvSpPr>
          <p:nvPr>
            <p:ph type="body" sz="quarter" idx="12" hasCustomPrompt="true"/>
          </p:nvPr>
        </p:nvSpPr>
        <p:spPr>
          <a:xfrm>
            <a:off x="7538997" y="1873815"/>
            <a:ext cx="2556578" cy="3651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cap="none" spc="200" baseline="0">
                <a:solidFill>
                  <a:schemeClr val="accent6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add title</a:t>
            </a:r>
            <a:endParaRPr lang="en-US" dirty="0"/>
          </a:p>
        </p:txBody>
      </p:sp>
      <p:sp>
        <p:nvSpPr>
          <p:cNvPr id="16" name="Text Placeholder 14"/>
          <p:cNvSpPr>
            <a:spLocks noGrp="true"/>
          </p:cNvSpPr>
          <p:nvPr>
            <p:ph type="body" sz="quarter" idx="13" hasCustomPrompt="true"/>
          </p:nvPr>
        </p:nvSpPr>
        <p:spPr>
          <a:xfrm>
            <a:off x="7538997" y="2178444"/>
            <a:ext cx="2556578" cy="1291081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50000"/>
              </a:lnSpc>
              <a:spcBef>
                <a:spcPts val="0"/>
              </a:spcBef>
              <a:buNone/>
              <a:defRPr sz="1400" cap="none" spc="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Click to add text</a:t>
            </a:r>
            <a:endParaRPr lang="en-US" dirty="0"/>
          </a:p>
        </p:txBody>
      </p:sp>
      <p:sp>
        <p:nvSpPr>
          <p:cNvPr id="30" name="Text Placeholder 14"/>
          <p:cNvSpPr>
            <a:spLocks noGrp="true"/>
          </p:cNvSpPr>
          <p:nvPr>
            <p:ph type="body" sz="quarter" idx="24" hasCustomPrompt="true"/>
          </p:nvPr>
        </p:nvSpPr>
        <p:spPr>
          <a:xfrm>
            <a:off x="4199595" y="4071261"/>
            <a:ext cx="2556577" cy="3651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cap="none" spc="200" baseline="0">
                <a:solidFill>
                  <a:schemeClr val="accent6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add title</a:t>
            </a:r>
            <a:endParaRPr lang="en-US" dirty="0"/>
          </a:p>
        </p:txBody>
      </p:sp>
      <p:sp>
        <p:nvSpPr>
          <p:cNvPr id="22" name="Text Placeholder 14"/>
          <p:cNvSpPr>
            <a:spLocks noGrp="true"/>
          </p:cNvSpPr>
          <p:nvPr>
            <p:ph type="body" sz="quarter" idx="19" hasCustomPrompt="true"/>
          </p:nvPr>
        </p:nvSpPr>
        <p:spPr>
          <a:xfrm>
            <a:off x="4199596" y="4383943"/>
            <a:ext cx="2556577" cy="1328236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50000"/>
              </a:lnSpc>
              <a:spcBef>
                <a:spcPts val="0"/>
              </a:spcBef>
              <a:buNone/>
              <a:defRPr sz="1400" cap="none" spc="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Click to add text</a:t>
            </a:r>
            <a:endParaRPr lang="en-US" dirty="0"/>
          </a:p>
        </p:txBody>
      </p:sp>
      <p:sp>
        <p:nvSpPr>
          <p:cNvPr id="29" name="Text Placeholder 14"/>
          <p:cNvSpPr>
            <a:spLocks noGrp="true"/>
          </p:cNvSpPr>
          <p:nvPr>
            <p:ph type="body" sz="quarter" idx="23" hasCustomPrompt="true"/>
          </p:nvPr>
        </p:nvSpPr>
        <p:spPr>
          <a:xfrm>
            <a:off x="7538997" y="4071261"/>
            <a:ext cx="2556578" cy="3651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cap="none" spc="200" baseline="0">
                <a:solidFill>
                  <a:schemeClr val="accent6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add title</a:t>
            </a:r>
            <a:endParaRPr lang="en-US" dirty="0"/>
          </a:p>
        </p:txBody>
      </p:sp>
      <p:sp>
        <p:nvSpPr>
          <p:cNvPr id="20" name="Text Placeholder 14"/>
          <p:cNvSpPr>
            <a:spLocks noGrp="true"/>
          </p:cNvSpPr>
          <p:nvPr>
            <p:ph type="body" sz="quarter" idx="17" hasCustomPrompt="true"/>
          </p:nvPr>
        </p:nvSpPr>
        <p:spPr>
          <a:xfrm>
            <a:off x="7538997" y="4375890"/>
            <a:ext cx="2556578" cy="1291081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50000"/>
              </a:lnSpc>
              <a:spcBef>
                <a:spcPts val="0"/>
              </a:spcBef>
              <a:buNone/>
              <a:defRPr sz="1400" cap="none" spc="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Click to add text</a:t>
            </a:r>
            <a:endParaRPr lang="en-US" dirty="0"/>
          </a:p>
        </p:txBody>
      </p:sp>
      <p:sp>
        <p:nvSpPr>
          <p:cNvPr id="41" name="Footer Placeholder 15"/>
          <p:cNvSpPr>
            <a:spLocks noGrp="true"/>
          </p:cNvSpPr>
          <p:nvPr>
            <p:ph type="ftr" sz="quarter" idx="3"/>
          </p:nvPr>
        </p:nvSpPr>
        <p:spPr>
          <a:xfrm rot="5400000">
            <a:off x="10541127" y="1408176"/>
            <a:ext cx="2770499" cy="365125"/>
          </a:xfrm>
          <a:prstGeom prst="rect">
            <a:avLst/>
          </a:prstGeom>
        </p:spPr>
        <p:txBody>
          <a:bodyPr anchor="ctr"/>
          <a:lstStyle>
            <a:lvl1pPr algn="r">
              <a:defRPr sz="900" cap="all" spc="4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PRESENTATION TITLE</a:t>
            </a:r>
            <a:endParaRPr lang="en-US" dirty="0"/>
          </a:p>
        </p:txBody>
      </p:sp>
      <p:sp>
        <p:nvSpPr>
          <p:cNvPr id="42" name="Slide Number Placeholder 16"/>
          <p:cNvSpPr>
            <a:spLocks noGrp="true"/>
          </p:cNvSpPr>
          <p:nvPr>
            <p:ph type="sldNum" sz="quarter" idx="4"/>
          </p:nvPr>
        </p:nvSpPr>
        <p:spPr>
          <a:xfrm>
            <a:off x="11519019" y="3164804"/>
            <a:ext cx="545911" cy="580029"/>
          </a:xfrm>
          <a:prstGeom prst="rect">
            <a:avLst/>
          </a:prstGeom>
        </p:spPr>
        <p:txBody>
          <a:bodyPr anchor="ctr"/>
          <a:lstStyle>
            <a:lvl1pPr algn="r">
              <a:defRPr sz="1600">
                <a:solidFill>
                  <a:schemeClr val="accent6"/>
                </a:solidFill>
                <a:latin typeface="+mn-lt"/>
              </a:defRPr>
            </a:lvl1pPr>
          </a:lstStyle>
          <a:p>
            <a:pPr>
              <a:defRPr/>
            </a:pPr>
            <a:fld id="{8D1FC6F8-0BCD-47E9-9C64-690771D9C143}" type="slidenum">
              <a:rPr lang="en-US" smtClean="0"/>
            </a:fld>
            <a:endParaRPr lang="en-US" dirty="0"/>
          </a:p>
        </p:txBody>
      </p:sp>
      <p:sp>
        <p:nvSpPr>
          <p:cNvPr id="43" name="Date Placeholder 14"/>
          <p:cNvSpPr>
            <a:spLocks noGrp="true"/>
          </p:cNvSpPr>
          <p:nvPr>
            <p:ph type="dt" sz="half" idx="2"/>
          </p:nvPr>
        </p:nvSpPr>
        <p:spPr>
          <a:xfrm rot="5400000">
            <a:off x="10595991" y="5074920"/>
            <a:ext cx="2647667" cy="365125"/>
          </a:xfrm>
          <a:prstGeom prst="rect">
            <a:avLst/>
          </a:prstGeom>
        </p:spPr>
        <p:txBody>
          <a:bodyPr anchor="ctr"/>
          <a:lstStyle>
            <a:lvl1pPr>
              <a:defRPr sz="900" spc="400" baseline="0">
                <a:solidFill>
                  <a:schemeClr val="bg1"/>
                </a:solidFill>
                <a:latin typeface="+mj-lt"/>
              </a:defRPr>
            </a:lvl1pPr>
          </a:lstStyle>
          <a:p>
            <a:pPr>
              <a:defRPr/>
            </a:pPr>
            <a:r>
              <a:rPr lang="en-US" cap="all"/>
              <a:t>May 21, 20xx</a:t>
            </a:r>
            <a:endParaRPr lang="en-US" cap="all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lu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phic 1"/>
          <p:cNvPicPr>
            <a:picLocks noChangeAspect="true"/>
          </p:cNvPicPr>
          <p:nvPr userDrawn="true"/>
        </p:nvPicPr>
        <p:blipFill>
          <a:blip r:embed="rId2">
            <a:extLst>
              <a:ext uri="{28A0092B-C50C-407E-A947-70E740481C1C}">
                <a14:useLocalDpi xmlns:a14="http://schemas.microsoft.com/office/drawing/2010/main" val="false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1" name="Title 10"/>
          <p:cNvSpPr>
            <a:spLocks noGrp="true"/>
          </p:cNvSpPr>
          <p:nvPr>
            <p:ph type="title" hasCustomPrompt="true"/>
          </p:nvPr>
        </p:nvSpPr>
        <p:spPr>
          <a:xfrm>
            <a:off x="3509716" y="1823625"/>
            <a:ext cx="4719884" cy="580030"/>
          </a:xfrm>
          <a:prstGeom prst="rect">
            <a:avLst/>
          </a:prstGeom>
        </p:spPr>
        <p:txBody>
          <a:bodyPr/>
          <a:lstStyle>
            <a:lvl1pPr algn="ctr">
              <a:defRPr sz="2800" cap="all" spc="4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title</a:t>
            </a:r>
            <a:endParaRPr lang="en-US" dirty="0"/>
          </a:p>
        </p:txBody>
      </p:sp>
      <p:sp>
        <p:nvSpPr>
          <p:cNvPr id="26" name="Text Placeholder 14"/>
          <p:cNvSpPr>
            <a:spLocks noGrp="true"/>
          </p:cNvSpPr>
          <p:nvPr>
            <p:ph type="body" sz="quarter" idx="12" hasCustomPrompt="true"/>
          </p:nvPr>
        </p:nvSpPr>
        <p:spPr>
          <a:xfrm>
            <a:off x="379005" y="4230943"/>
            <a:ext cx="2640803" cy="36512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600" cap="none" spc="200" baseline="0">
                <a:solidFill>
                  <a:schemeClr val="accent6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add title</a:t>
            </a:r>
            <a:endParaRPr lang="en-US" dirty="0"/>
          </a:p>
        </p:txBody>
      </p:sp>
      <p:sp>
        <p:nvSpPr>
          <p:cNvPr id="27" name="Text Placeholder 14"/>
          <p:cNvSpPr>
            <a:spLocks noGrp="true"/>
          </p:cNvSpPr>
          <p:nvPr>
            <p:ph type="body" sz="quarter" idx="13" hasCustomPrompt="true"/>
          </p:nvPr>
        </p:nvSpPr>
        <p:spPr>
          <a:xfrm>
            <a:off x="379005" y="4546458"/>
            <a:ext cx="2640803" cy="1616414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50000"/>
              </a:lnSpc>
              <a:spcBef>
                <a:spcPts val="0"/>
              </a:spcBef>
              <a:buNone/>
              <a:defRPr sz="1400" cap="none" spc="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Click to add text</a:t>
            </a:r>
            <a:endParaRPr lang="en-US" dirty="0"/>
          </a:p>
        </p:txBody>
      </p:sp>
      <p:sp>
        <p:nvSpPr>
          <p:cNvPr id="32" name="Text Placeholder 14"/>
          <p:cNvSpPr>
            <a:spLocks noGrp="true"/>
          </p:cNvSpPr>
          <p:nvPr>
            <p:ph type="body" sz="quarter" idx="22" hasCustomPrompt="true"/>
          </p:nvPr>
        </p:nvSpPr>
        <p:spPr>
          <a:xfrm>
            <a:off x="3237502" y="4234631"/>
            <a:ext cx="2640803" cy="36512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600" cap="none" spc="200" baseline="0">
                <a:solidFill>
                  <a:schemeClr val="accent6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add title</a:t>
            </a:r>
            <a:endParaRPr lang="en-US" dirty="0"/>
          </a:p>
        </p:txBody>
      </p:sp>
      <p:sp>
        <p:nvSpPr>
          <p:cNvPr id="28" name="Text Placeholder 14"/>
          <p:cNvSpPr>
            <a:spLocks noGrp="true"/>
          </p:cNvSpPr>
          <p:nvPr>
            <p:ph type="body" sz="quarter" idx="15" hasCustomPrompt="true"/>
          </p:nvPr>
        </p:nvSpPr>
        <p:spPr>
          <a:xfrm>
            <a:off x="3237503" y="4550146"/>
            <a:ext cx="2640803" cy="1616414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50000"/>
              </a:lnSpc>
              <a:spcBef>
                <a:spcPts val="0"/>
              </a:spcBef>
              <a:buNone/>
              <a:defRPr sz="1400" cap="none" spc="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Click to add text</a:t>
            </a:r>
            <a:endParaRPr lang="en-US" dirty="0"/>
          </a:p>
        </p:txBody>
      </p:sp>
      <p:sp>
        <p:nvSpPr>
          <p:cNvPr id="33" name="Text Placeholder 14"/>
          <p:cNvSpPr>
            <a:spLocks noGrp="true"/>
          </p:cNvSpPr>
          <p:nvPr>
            <p:ph type="body" sz="quarter" idx="23" hasCustomPrompt="true"/>
          </p:nvPr>
        </p:nvSpPr>
        <p:spPr>
          <a:xfrm>
            <a:off x="6096000" y="4218499"/>
            <a:ext cx="2640803" cy="36512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600" cap="none" spc="200" baseline="0">
                <a:solidFill>
                  <a:schemeClr val="accent6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add title</a:t>
            </a:r>
            <a:endParaRPr lang="en-US" dirty="0"/>
          </a:p>
        </p:txBody>
      </p:sp>
      <p:sp>
        <p:nvSpPr>
          <p:cNvPr id="29" name="Text Placeholder 14"/>
          <p:cNvSpPr>
            <a:spLocks noGrp="true"/>
          </p:cNvSpPr>
          <p:nvPr>
            <p:ph type="body" sz="quarter" idx="17" hasCustomPrompt="true"/>
          </p:nvPr>
        </p:nvSpPr>
        <p:spPr>
          <a:xfrm>
            <a:off x="6096000" y="4534014"/>
            <a:ext cx="2640803" cy="1616414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50000"/>
              </a:lnSpc>
              <a:spcBef>
                <a:spcPts val="0"/>
              </a:spcBef>
              <a:buNone/>
              <a:defRPr sz="1400" cap="none" spc="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Click to add text</a:t>
            </a:r>
            <a:endParaRPr lang="en-US" dirty="0"/>
          </a:p>
        </p:txBody>
      </p:sp>
      <p:sp>
        <p:nvSpPr>
          <p:cNvPr id="34" name="Text Placeholder 14"/>
          <p:cNvSpPr>
            <a:spLocks noGrp="true"/>
          </p:cNvSpPr>
          <p:nvPr>
            <p:ph type="body" sz="quarter" idx="24" hasCustomPrompt="true"/>
          </p:nvPr>
        </p:nvSpPr>
        <p:spPr>
          <a:xfrm>
            <a:off x="8946967" y="4218499"/>
            <a:ext cx="2640803" cy="36512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600" cap="none" spc="200" baseline="0">
                <a:solidFill>
                  <a:schemeClr val="accent6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add title</a:t>
            </a:r>
            <a:endParaRPr lang="en-US" dirty="0"/>
          </a:p>
        </p:txBody>
      </p:sp>
      <p:sp>
        <p:nvSpPr>
          <p:cNvPr id="30" name="Text Placeholder 14"/>
          <p:cNvSpPr>
            <a:spLocks noGrp="true"/>
          </p:cNvSpPr>
          <p:nvPr>
            <p:ph type="body" sz="quarter" idx="19" hasCustomPrompt="true"/>
          </p:nvPr>
        </p:nvSpPr>
        <p:spPr>
          <a:xfrm>
            <a:off x="8946967" y="4534014"/>
            <a:ext cx="2640803" cy="1616414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50000"/>
              </a:lnSpc>
              <a:spcBef>
                <a:spcPts val="0"/>
              </a:spcBef>
              <a:buNone/>
              <a:defRPr sz="1400" cap="none" spc="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Click to add text</a:t>
            </a:r>
            <a:endParaRPr lang="en-US" dirty="0"/>
          </a:p>
        </p:txBody>
      </p:sp>
      <p:sp>
        <p:nvSpPr>
          <p:cNvPr id="20" name="Footer Placeholder 15"/>
          <p:cNvSpPr>
            <a:spLocks noGrp="true"/>
          </p:cNvSpPr>
          <p:nvPr>
            <p:ph type="ftr" sz="quarter" idx="3"/>
          </p:nvPr>
        </p:nvSpPr>
        <p:spPr>
          <a:xfrm rot="5400000">
            <a:off x="10541127" y="1408176"/>
            <a:ext cx="2770499" cy="365125"/>
          </a:xfrm>
          <a:prstGeom prst="rect">
            <a:avLst/>
          </a:prstGeom>
        </p:spPr>
        <p:txBody>
          <a:bodyPr anchor="ctr"/>
          <a:lstStyle>
            <a:lvl1pPr algn="r">
              <a:defRPr sz="900" cap="all" spc="4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PRESENTATION TITLE</a:t>
            </a:r>
            <a:endParaRPr lang="en-US" dirty="0"/>
          </a:p>
        </p:txBody>
      </p:sp>
      <p:sp>
        <p:nvSpPr>
          <p:cNvPr id="21" name="Slide Number Placeholder 16"/>
          <p:cNvSpPr>
            <a:spLocks noGrp="true"/>
          </p:cNvSpPr>
          <p:nvPr>
            <p:ph type="sldNum" sz="quarter" idx="4"/>
          </p:nvPr>
        </p:nvSpPr>
        <p:spPr>
          <a:xfrm>
            <a:off x="11519019" y="3164804"/>
            <a:ext cx="545911" cy="580029"/>
          </a:xfrm>
          <a:prstGeom prst="rect">
            <a:avLst/>
          </a:prstGeom>
        </p:spPr>
        <p:txBody>
          <a:bodyPr anchor="ctr"/>
          <a:lstStyle>
            <a:lvl1pPr algn="r">
              <a:defRPr sz="1600">
                <a:solidFill>
                  <a:schemeClr val="accent6"/>
                </a:solidFill>
                <a:latin typeface="+mn-lt"/>
              </a:defRPr>
            </a:lvl1pPr>
          </a:lstStyle>
          <a:p>
            <a:pPr>
              <a:defRPr/>
            </a:pPr>
            <a:fld id="{8D1FC6F8-0BCD-47E9-9C64-690771D9C143}" type="slidenum">
              <a:rPr lang="en-US" smtClean="0"/>
            </a:fld>
            <a:endParaRPr lang="en-US" dirty="0"/>
          </a:p>
        </p:txBody>
      </p:sp>
      <p:sp>
        <p:nvSpPr>
          <p:cNvPr id="22" name="Date Placeholder 14"/>
          <p:cNvSpPr>
            <a:spLocks noGrp="true"/>
          </p:cNvSpPr>
          <p:nvPr>
            <p:ph type="dt" sz="half" idx="2"/>
          </p:nvPr>
        </p:nvSpPr>
        <p:spPr>
          <a:xfrm rot="5400000">
            <a:off x="10595991" y="5074920"/>
            <a:ext cx="2647667" cy="365125"/>
          </a:xfrm>
          <a:prstGeom prst="rect">
            <a:avLst/>
          </a:prstGeom>
        </p:spPr>
        <p:txBody>
          <a:bodyPr anchor="ctr"/>
          <a:lstStyle>
            <a:lvl1pPr>
              <a:defRPr sz="900" spc="400" baseline="0">
                <a:solidFill>
                  <a:schemeClr val="bg1"/>
                </a:solidFill>
                <a:latin typeface="+mj-lt"/>
              </a:defRPr>
            </a:lvl1pPr>
          </a:lstStyle>
          <a:p>
            <a:pPr>
              <a:defRPr/>
            </a:pPr>
            <a:r>
              <a:rPr lang="en-US" cap="all"/>
              <a:t>May 21, 20xx</a:t>
            </a:r>
            <a:endParaRPr lang="en-US" cap="all" dirty="0"/>
          </a:p>
        </p:txBody>
      </p:sp>
      <p:sp>
        <p:nvSpPr>
          <p:cNvPr id="14" name="Picture Placeholder 13"/>
          <p:cNvSpPr>
            <a:spLocks noGrp="true"/>
          </p:cNvSpPr>
          <p:nvPr>
            <p:ph type="pic" sz="quarter" idx="25"/>
          </p:nvPr>
        </p:nvSpPr>
        <p:spPr>
          <a:xfrm>
            <a:off x="1408479" y="3330145"/>
            <a:ext cx="603504" cy="60350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0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36" name="Picture Placeholder 13"/>
          <p:cNvSpPr>
            <a:spLocks noGrp="true"/>
          </p:cNvSpPr>
          <p:nvPr>
            <p:ph type="pic" sz="quarter" idx="26"/>
          </p:nvPr>
        </p:nvSpPr>
        <p:spPr>
          <a:xfrm>
            <a:off x="4266976" y="3330145"/>
            <a:ext cx="603504" cy="60350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0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37" name="Picture Placeholder 13"/>
          <p:cNvSpPr>
            <a:spLocks noGrp="true"/>
          </p:cNvSpPr>
          <p:nvPr>
            <p:ph type="pic" sz="quarter" idx="27"/>
          </p:nvPr>
        </p:nvSpPr>
        <p:spPr>
          <a:xfrm>
            <a:off x="9972085" y="3330145"/>
            <a:ext cx="603504" cy="60350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0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38" name="Picture Placeholder 13"/>
          <p:cNvSpPr>
            <a:spLocks noGrp="true"/>
          </p:cNvSpPr>
          <p:nvPr>
            <p:ph type="pic" sz="quarter" idx="28"/>
          </p:nvPr>
        </p:nvSpPr>
        <p:spPr>
          <a:xfrm>
            <a:off x="7109232" y="3330145"/>
            <a:ext cx="603504" cy="60350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0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duct Overvie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phic 1"/>
          <p:cNvPicPr>
            <a:picLocks noChangeAspect="true"/>
          </p:cNvPicPr>
          <p:nvPr userDrawn="true"/>
        </p:nvPicPr>
        <p:blipFill>
          <a:blip r:embed="rId2">
            <a:extLst>
              <a:ext uri="{28A0092B-C50C-407E-A947-70E740481C1C}">
                <a14:useLocalDpi xmlns:a14="http://schemas.microsoft.com/office/drawing/2010/main" val="false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itle 2"/>
          <p:cNvSpPr>
            <a:spLocks noGrp="true"/>
          </p:cNvSpPr>
          <p:nvPr>
            <p:ph type="title" hasCustomPrompt="true"/>
          </p:nvPr>
        </p:nvSpPr>
        <p:spPr>
          <a:xfrm>
            <a:off x="4196218" y="690802"/>
            <a:ext cx="4936277" cy="575890"/>
          </a:xfrm>
          <a:prstGeom prst="rect">
            <a:avLst/>
          </a:prstGeom>
        </p:spPr>
        <p:txBody>
          <a:bodyPr/>
          <a:lstStyle>
            <a:lvl1pPr algn="l">
              <a:defRPr sz="2800" cap="all" spc="4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title</a:t>
            </a:r>
            <a:endParaRPr lang="en-US" dirty="0"/>
          </a:p>
        </p:txBody>
      </p:sp>
      <p:sp>
        <p:nvSpPr>
          <p:cNvPr id="33" name="Text Placeholder 14"/>
          <p:cNvSpPr>
            <a:spLocks noGrp="true"/>
          </p:cNvSpPr>
          <p:nvPr>
            <p:ph type="body" sz="quarter" idx="12" hasCustomPrompt="true"/>
          </p:nvPr>
        </p:nvSpPr>
        <p:spPr>
          <a:xfrm>
            <a:off x="4190069" y="2568679"/>
            <a:ext cx="3008631" cy="34816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600" cap="none" spc="200" baseline="0">
                <a:solidFill>
                  <a:schemeClr val="accent6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add title</a:t>
            </a:r>
            <a:endParaRPr lang="en-US" dirty="0"/>
          </a:p>
        </p:txBody>
      </p:sp>
      <p:sp>
        <p:nvSpPr>
          <p:cNvPr id="32" name="Text Placeholder 14"/>
          <p:cNvSpPr>
            <a:spLocks noGrp="true"/>
          </p:cNvSpPr>
          <p:nvPr>
            <p:ph type="body" sz="quarter" idx="13" hasCustomPrompt="true"/>
          </p:nvPr>
        </p:nvSpPr>
        <p:spPr>
          <a:xfrm>
            <a:off x="4190069" y="2861988"/>
            <a:ext cx="3008630" cy="636682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50000"/>
              </a:lnSpc>
              <a:spcBef>
                <a:spcPts val="0"/>
              </a:spcBef>
              <a:buNone/>
              <a:defRPr sz="1400" cap="none" spc="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Click to add text</a:t>
            </a:r>
            <a:endParaRPr lang="en-US" dirty="0"/>
          </a:p>
        </p:txBody>
      </p:sp>
      <p:sp>
        <p:nvSpPr>
          <p:cNvPr id="58" name="Text Placeholder 14"/>
          <p:cNvSpPr>
            <a:spLocks noGrp="true"/>
          </p:cNvSpPr>
          <p:nvPr>
            <p:ph type="body" sz="quarter" idx="21" hasCustomPrompt="true"/>
          </p:nvPr>
        </p:nvSpPr>
        <p:spPr>
          <a:xfrm>
            <a:off x="7913979" y="2568679"/>
            <a:ext cx="3008631" cy="34816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600" cap="none" spc="200" baseline="0">
                <a:solidFill>
                  <a:schemeClr val="accent6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add title</a:t>
            </a:r>
            <a:endParaRPr lang="en-US" dirty="0"/>
          </a:p>
        </p:txBody>
      </p:sp>
      <p:sp>
        <p:nvSpPr>
          <p:cNvPr id="57" name="Text Placeholder 14"/>
          <p:cNvSpPr>
            <a:spLocks noGrp="true"/>
          </p:cNvSpPr>
          <p:nvPr>
            <p:ph type="body" sz="quarter" idx="20" hasCustomPrompt="true"/>
          </p:nvPr>
        </p:nvSpPr>
        <p:spPr>
          <a:xfrm>
            <a:off x="7913979" y="2861988"/>
            <a:ext cx="3008630" cy="636682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50000"/>
              </a:lnSpc>
              <a:spcBef>
                <a:spcPts val="0"/>
              </a:spcBef>
              <a:buNone/>
              <a:defRPr sz="1400" cap="none" spc="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Click to add text</a:t>
            </a:r>
            <a:endParaRPr lang="en-US" dirty="0"/>
          </a:p>
        </p:txBody>
      </p:sp>
      <p:sp>
        <p:nvSpPr>
          <p:cNvPr id="64" name="Text Placeholder 14"/>
          <p:cNvSpPr>
            <a:spLocks noGrp="true"/>
          </p:cNvSpPr>
          <p:nvPr>
            <p:ph type="body" sz="quarter" idx="23" hasCustomPrompt="true"/>
          </p:nvPr>
        </p:nvSpPr>
        <p:spPr>
          <a:xfrm>
            <a:off x="4190069" y="5044309"/>
            <a:ext cx="3008631" cy="34816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600" cap="none" spc="200" baseline="0">
                <a:solidFill>
                  <a:schemeClr val="accent6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add title</a:t>
            </a:r>
            <a:endParaRPr lang="en-US" dirty="0"/>
          </a:p>
        </p:txBody>
      </p:sp>
      <p:sp>
        <p:nvSpPr>
          <p:cNvPr id="63" name="Text Placeholder 14"/>
          <p:cNvSpPr>
            <a:spLocks noGrp="true"/>
          </p:cNvSpPr>
          <p:nvPr>
            <p:ph type="body" sz="quarter" idx="22" hasCustomPrompt="true"/>
          </p:nvPr>
        </p:nvSpPr>
        <p:spPr>
          <a:xfrm>
            <a:off x="4190069" y="5337618"/>
            <a:ext cx="3008630" cy="636682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50000"/>
              </a:lnSpc>
              <a:spcBef>
                <a:spcPts val="0"/>
              </a:spcBef>
              <a:buNone/>
              <a:defRPr sz="1400" cap="none" spc="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Click to add text</a:t>
            </a:r>
            <a:endParaRPr lang="en-US" dirty="0"/>
          </a:p>
        </p:txBody>
      </p:sp>
      <p:sp>
        <p:nvSpPr>
          <p:cNvPr id="67" name="Text Placeholder 14"/>
          <p:cNvSpPr>
            <a:spLocks noGrp="true"/>
          </p:cNvSpPr>
          <p:nvPr>
            <p:ph type="body" sz="quarter" idx="25" hasCustomPrompt="true"/>
          </p:nvPr>
        </p:nvSpPr>
        <p:spPr>
          <a:xfrm>
            <a:off x="7913980" y="5047681"/>
            <a:ext cx="3008631" cy="34816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600" cap="none" spc="200" baseline="0">
                <a:solidFill>
                  <a:schemeClr val="accent6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add title</a:t>
            </a:r>
            <a:endParaRPr lang="en-US" dirty="0"/>
          </a:p>
        </p:txBody>
      </p:sp>
      <p:sp>
        <p:nvSpPr>
          <p:cNvPr id="66" name="Text Placeholder 14"/>
          <p:cNvSpPr>
            <a:spLocks noGrp="true"/>
          </p:cNvSpPr>
          <p:nvPr>
            <p:ph type="body" sz="quarter" idx="24" hasCustomPrompt="true"/>
          </p:nvPr>
        </p:nvSpPr>
        <p:spPr>
          <a:xfrm>
            <a:off x="7913980" y="5340990"/>
            <a:ext cx="3008630" cy="636682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50000"/>
              </a:lnSpc>
              <a:spcBef>
                <a:spcPts val="0"/>
              </a:spcBef>
              <a:buNone/>
              <a:defRPr sz="1400" cap="none" spc="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Click to add text</a:t>
            </a:r>
            <a:endParaRPr lang="en-US" dirty="0"/>
          </a:p>
        </p:txBody>
      </p:sp>
      <p:sp>
        <p:nvSpPr>
          <p:cNvPr id="22" name="Footer Placeholder 15"/>
          <p:cNvSpPr>
            <a:spLocks noGrp="true"/>
          </p:cNvSpPr>
          <p:nvPr>
            <p:ph type="ftr" sz="quarter" idx="3"/>
          </p:nvPr>
        </p:nvSpPr>
        <p:spPr>
          <a:xfrm rot="5400000">
            <a:off x="10541127" y="1408176"/>
            <a:ext cx="2770499" cy="365125"/>
          </a:xfrm>
          <a:prstGeom prst="rect">
            <a:avLst/>
          </a:prstGeom>
        </p:spPr>
        <p:txBody>
          <a:bodyPr anchor="ctr"/>
          <a:lstStyle>
            <a:lvl1pPr algn="r">
              <a:defRPr sz="900" cap="all" spc="4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PRESENTATION TITLE</a:t>
            </a:r>
            <a:endParaRPr lang="en-US" dirty="0"/>
          </a:p>
        </p:txBody>
      </p:sp>
      <p:sp>
        <p:nvSpPr>
          <p:cNvPr id="23" name="Slide Number Placeholder 16"/>
          <p:cNvSpPr>
            <a:spLocks noGrp="true"/>
          </p:cNvSpPr>
          <p:nvPr>
            <p:ph type="sldNum" sz="quarter" idx="4"/>
          </p:nvPr>
        </p:nvSpPr>
        <p:spPr>
          <a:xfrm>
            <a:off x="11519019" y="3164804"/>
            <a:ext cx="545911" cy="580029"/>
          </a:xfrm>
          <a:prstGeom prst="rect">
            <a:avLst/>
          </a:prstGeom>
        </p:spPr>
        <p:txBody>
          <a:bodyPr anchor="ctr"/>
          <a:lstStyle>
            <a:lvl1pPr algn="r">
              <a:defRPr sz="1600">
                <a:solidFill>
                  <a:schemeClr val="accent6"/>
                </a:solidFill>
                <a:latin typeface="+mn-lt"/>
              </a:defRPr>
            </a:lvl1pPr>
          </a:lstStyle>
          <a:p>
            <a:pPr>
              <a:defRPr/>
            </a:pPr>
            <a:fld id="{8D1FC6F8-0BCD-47E9-9C64-690771D9C143}" type="slidenum">
              <a:rPr lang="en-US" smtClean="0"/>
            </a:fld>
            <a:endParaRPr lang="en-US" dirty="0"/>
          </a:p>
        </p:txBody>
      </p:sp>
      <p:sp>
        <p:nvSpPr>
          <p:cNvPr id="24" name="Date Placeholder 14"/>
          <p:cNvSpPr>
            <a:spLocks noGrp="true"/>
          </p:cNvSpPr>
          <p:nvPr>
            <p:ph type="dt" sz="half" idx="2"/>
          </p:nvPr>
        </p:nvSpPr>
        <p:spPr>
          <a:xfrm rot="5400000">
            <a:off x="10595991" y="5074920"/>
            <a:ext cx="2647667" cy="365125"/>
          </a:xfrm>
          <a:prstGeom prst="rect">
            <a:avLst/>
          </a:prstGeom>
        </p:spPr>
        <p:txBody>
          <a:bodyPr anchor="ctr"/>
          <a:lstStyle>
            <a:lvl1pPr>
              <a:defRPr sz="900" spc="400" baseline="0">
                <a:solidFill>
                  <a:schemeClr val="bg1"/>
                </a:solidFill>
                <a:latin typeface="+mj-lt"/>
              </a:defRPr>
            </a:lvl1pPr>
          </a:lstStyle>
          <a:p>
            <a:pPr>
              <a:defRPr/>
            </a:pPr>
            <a:r>
              <a:rPr lang="en-US" cap="all"/>
              <a:t>May 21, 20xx</a:t>
            </a:r>
            <a:endParaRPr lang="en-US" cap="all" dirty="0"/>
          </a:p>
        </p:txBody>
      </p:sp>
      <p:sp>
        <p:nvSpPr>
          <p:cNvPr id="5" name="Picture Placeholder 4"/>
          <p:cNvSpPr>
            <a:spLocks noGrp="true"/>
          </p:cNvSpPr>
          <p:nvPr>
            <p:ph type="pic" sz="quarter" idx="26"/>
          </p:nvPr>
        </p:nvSpPr>
        <p:spPr>
          <a:xfrm>
            <a:off x="4190069" y="1818852"/>
            <a:ext cx="603504" cy="60350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5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1" name="Picture Placeholder 4"/>
          <p:cNvSpPr>
            <a:spLocks noGrp="true"/>
          </p:cNvSpPr>
          <p:nvPr>
            <p:ph type="pic" sz="quarter" idx="27"/>
          </p:nvPr>
        </p:nvSpPr>
        <p:spPr>
          <a:xfrm>
            <a:off x="7913979" y="1818852"/>
            <a:ext cx="603504" cy="60350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5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5" name="Picture Placeholder 4"/>
          <p:cNvSpPr>
            <a:spLocks noGrp="true"/>
          </p:cNvSpPr>
          <p:nvPr>
            <p:ph type="pic" sz="quarter" idx="28"/>
          </p:nvPr>
        </p:nvSpPr>
        <p:spPr>
          <a:xfrm>
            <a:off x="4190069" y="4281832"/>
            <a:ext cx="603504" cy="60350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5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6" name="Picture Placeholder 4"/>
          <p:cNvSpPr>
            <a:spLocks noGrp="true"/>
          </p:cNvSpPr>
          <p:nvPr>
            <p:ph type="pic" sz="quarter" idx="29"/>
          </p:nvPr>
        </p:nvSpPr>
        <p:spPr>
          <a:xfrm>
            <a:off x="7908115" y="4294030"/>
            <a:ext cx="603504" cy="60350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5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duct Benefi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phic 1"/>
          <p:cNvPicPr>
            <a:picLocks noChangeAspect="true"/>
          </p:cNvPicPr>
          <p:nvPr userDrawn="true"/>
        </p:nvPicPr>
        <p:blipFill>
          <a:blip r:embed="rId2">
            <a:extLst>
              <a:ext uri="{28A0092B-C50C-407E-A947-70E740481C1C}">
                <a14:useLocalDpi xmlns:a14="http://schemas.microsoft.com/office/drawing/2010/main" val="false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itle 2"/>
          <p:cNvSpPr>
            <a:spLocks noGrp="true"/>
          </p:cNvSpPr>
          <p:nvPr>
            <p:ph type="title" hasCustomPrompt="true"/>
          </p:nvPr>
        </p:nvSpPr>
        <p:spPr>
          <a:xfrm>
            <a:off x="3672555" y="1823626"/>
            <a:ext cx="4569572" cy="580029"/>
          </a:xfrm>
          <a:prstGeom prst="rect">
            <a:avLst/>
          </a:prstGeom>
        </p:spPr>
        <p:txBody>
          <a:bodyPr/>
          <a:lstStyle>
            <a:lvl1pPr>
              <a:defRPr sz="2800" cap="all" spc="4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title</a:t>
            </a:r>
            <a:endParaRPr lang="en-US" dirty="0"/>
          </a:p>
        </p:txBody>
      </p:sp>
      <p:sp>
        <p:nvSpPr>
          <p:cNvPr id="27" name="Text Placeholder 14"/>
          <p:cNvSpPr>
            <a:spLocks noGrp="true"/>
          </p:cNvSpPr>
          <p:nvPr>
            <p:ph type="body" sz="quarter" idx="22" hasCustomPrompt="true"/>
          </p:nvPr>
        </p:nvSpPr>
        <p:spPr>
          <a:xfrm>
            <a:off x="2956595" y="2807310"/>
            <a:ext cx="5824073" cy="1940149"/>
          </a:xfrm>
          <a:prstGeom prst="rect">
            <a:avLst/>
          </a:prstGeom>
        </p:spPr>
        <p:txBody>
          <a:bodyPr anchor="t"/>
          <a:lstStyle>
            <a:lvl1pPr marL="0" indent="0" algn="ctr">
              <a:lnSpc>
                <a:spcPct val="200000"/>
              </a:lnSpc>
              <a:spcBef>
                <a:spcPts val="0"/>
              </a:spcBef>
              <a:buNone/>
              <a:defRPr sz="1800" cap="none" spc="20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Click to add title</a:t>
            </a:r>
            <a:endParaRPr lang="en-US" dirty="0"/>
          </a:p>
        </p:txBody>
      </p:sp>
      <p:sp>
        <p:nvSpPr>
          <p:cNvPr id="18" name="Footer Placeholder 15"/>
          <p:cNvSpPr>
            <a:spLocks noGrp="true"/>
          </p:cNvSpPr>
          <p:nvPr>
            <p:ph type="ftr" sz="quarter" idx="3"/>
          </p:nvPr>
        </p:nvSpPr>
        <p:spPr>
          <a:xfrm rot="5400000">
            <a:off x="10541127" y="1408176"/>
            <a:ext cx="2770499" cy="365125"/>
          </a:xfrm>
          <a:prstGeom prst="rect">
            <a:avLst/>
          </a:prstGeom>
        </p:spPr>
        <p:txBody>
          <a:bodyPr anchor="ctr"/>
          <a:lstStyle>
            <a:lvl1pPr algn="r">
              <a:defRPr sz="900" cap="all" spc="4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PRESENTATION TITLE</a:t>
            </a:r>
            <a:endParaRPr lang="en-US" dirty="0"/>
          </a:p>
        </p:txBody>
      </p:sp>
      <p:sp>
        <p:nvSpPr>
          <p:cNvPr id="19" name="Slide Number Placeholder 16"/>
          <p:cNvSpPr>
            <a:spLocks noGrp="true"/>
          </p:cNvSpPr>
          <p:nvPr>
            <p:ph type="sldNum" sz="quarter" idx="4"/>
          </p:nvPr>
        </p:nvSpPr>
        <p:spPr>
          <a:xfrm>
            <a:off x="11519019" y="3164804"/>
            <a:ext cx="545911" cy="580029"/>
          </a:xfrm>
          <a:prstGeom prst="rect">
            <a:avLst/>
          </a:prstGeom>
        </p:spPr>
        <p:txBody>
          <a:bodyPr anchor="ctr"/>
          <a:lstStyle>
            <a:lvl1pPr algn="r">
              <a:defRPr sz="1600">
                <a:solidFill>
                  <a:schemeClr val="accent6"/>
                </a:solidFill>
                <a:latin typeface="+mn-lt"/>
              </a:defRPr>
            </a:lvl1pPr>
          </a:lstStyle>
          <a:p>
            <a:pPr>
              <a:defRPr/>
            </a:pPr>
            <a:fld id="{8D1FC6F8-0BCD-47E9-9C64-690771D9C143}" type="slidenum">
              <a:rPr lang="en-US" smtClean="0"/>
            </a:fld>
            <a:endParaRPr lang="en-US" dirty="0"/>
          </a:p>
        </p:txBody>
      </p:sp>
      <p:sp>
        <p:nvSpPr>
          <p:cNvPr id="20" name="Date Placeholder 14"/>
          <p:cNvSpPr>
            <a:spLocks noGrp="true"/>
          </p:cNvSpPr>
          <p:nvPr>
            <p:ph type="dt" sz="half" idx="2"/>
          </p:nvPr>
        </p:nvSpPr>
        <p:spPr>
          <a:xfrm rot="5400000">
            <a:off x="10595991" y="5074920"/>
            <a:ext cx="2647667" cy="365125"/>
          </a:xfrm>
          <a:prstGeom prst="rect">
            <a:avLst/>
          </a:prstGeom>
        </p:spPr>
        <p:txBody>
          <a:bodyPr anchor="ctr"/>
          <a:lstStyle>
            <a:lvl1pPr>
              <a:defRPr sz="900" spc="400" baseline="0">
                <a:solidFill>
                  <a:schemeClr val="bg1"/>
                </a:solidFill>
                <a:latin typeface="+mj-lt"/>
              </a:defRPr>
            </a:lvl1pPr>
          </a:lstStyle>
          <a:p>
            <a:pPr>
              <a:defRPr/>
            </a:pPr>
            <a:r>
              <a:rPr lang="en-US" cap="all"/>
              <a:t>May 21, 20xx</a:t>
            </a:r>
            <a:endParaRPr lang="en-US" cap="all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phic 8"/>
          <p:cNvPicPr>
            <a:picLocks noChangeAspect="true"/>
          </p:cNvPicPr>
          <p:nvPr userDrawn="true"/>
        </p:nvPicPr>
        <p:blipFill>
          <a:blip r:embed="rId2">
            <a:extLst>
              <a:ext uri="{28A0092B-C50C-407E-A947-70E740481C1C}">
                <a14:useLocalDpi xmlns:a14="http://schemas.microsoft.com/office/drawing/2010/main" val="false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true"/>
          </p:cNvSpPr>
          <p:nvPr>
            <p:ph type="title" hasCustomPrompt="true"/>
          </p:nvPr>
        </p:nvSpPr>
        <p:spPr>
          <a:xfrm>
            <a:off x="5425440" y="2741026"/>
            <a:ext cx="5002478" cy="2357066"/>
          </a:xfrm>
          <a:prstGeom prst="rect">
            <a:avLst/>
          </a:prstGeom>
        </p:spPr>
        <p:txBody>
          <a:bodyPr/>
          <a:lstStyle>
            <a:lvl1pPr algn="ctr">
              <a:defRPr sz="4800" cap="all" spc="400" baseline="0">
                <a:solidFill>
                  <a:schemeClr val="accent6"/>
                </a:solidFill>
              </a:defRPr>
            </a:lvl1pPr>
          </a:lstStyle>
          <a:p>
            <a:r>
              <a:rPr lang="en-US" dirty="0"/>
              <a:t>Click to add title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siness Mod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2"/>
          <p:cNvPicPr>
            <a:picLocks noChangeAspect="true"/>
          </p:cNvPicPr>
          <p:nvPr userDrawn="true"/>
        </p:nvPicPr>
        <p:blipFill>
          <a:blip r:embed="rId2">
            <a:extLst>
              <a:ext uri="{28A0092B-C50C-407E-A947-70E740481C1C}">
                <a14:useLocalDpi xmlns:a14="http://schemas.microsoft.com/office/drawing/2010/main" val="false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6" name="Title 15"/>
          <p:cNvSpPr>
            <a:spLocks noGrp="true"/>
          </p:cNvSpPr>
          <p:nvPr>
            <p:ph type="title" hasCustomPrompt="true"/>
          </p:nvPr>
        </p:nvSpPr>
        <p:spPr>
          <a:xfrm>
            <a:off x="965511" y="760406"/>
            <a:ext cx="5424988" cy="579245"/>
          </a:xfrm>
          <a:prstGeom prst="rect">
            <a:avLst/>
          </a:prstGeom>
        </p:spPr>
        <p:txBody>
          <a:bodyPr/>
          <a:lstStyle>
            <a:lvl1pPr>
              <a:defRPr sz="2800" cap="all" spc="4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title</a:t>
            </a:r>
            <a:endParaRPr lang="en-US" dirty="0"/>
          </a:p>
        </p:txBody>
      </p:sp>
      <p:sp>
        <p:nvSpPr>
          <p:cNvPr id="10" name="Text Placeholder 14"/>
          <p:cNvSpPr>
            <a:spLocks noGrp="true"/>
          </p:cNvSpPr>
          <p:nvPr>
            <p:ph type="body" sz="quarter" idx="12" hasCustomPrompt="true"/>
          </p:nvPr>
        </p:nvSpPr>
        <p:spPr>
          <a:xfrm>
            <a:off x="965511" y="3417877"/>
            <a:ext cx="2806280" cy="36512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600" cap="none" spc="200" baseline="0">
                <a:solidFill>
                  <a:schemeClr val="accent6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add title</a:t>
            </a:r>
            <a:endParaRPr lang="en-US" dirty="0"/>
          </a:p>
        </p:txBody>
      </p:sp>
      <p:sp>
        <p:nvSpPr>
          <p:cNvPr id="11" name="Text Placeholder 14"/>
          <p:cNvSpPr>
            <a:spLocks noGrp="true"/>
          </p:cNvSpPr>
          <p:nvPr>
            <p:ph type="body" sz="quarter" idx="13" hasCustomPrompt="true"/>
          </p:nvPr>
        </p:nvSpPr>
        <p:spPr>
          <a:xfrm>
            <a:off x="965511" y="3766050"/>
            <a:ext cx="2806280" cy="1148945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50000"/>
              </a:lnSpc>
              <a:spcBef>
                <a:spcPts val="0"/>
              </a:spcBef>
              <a:buNone/>
              <a:defRPr sz="1400" cap="none" spc="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Click to add text</a:t>
            </a:r>
            <a:endParaRPr lang="en-US" dirty="0"/>
          </a:p>
        </p:txBody>
      </p:sp>
      <p:sp>
        <p:nvSpPr>
          <p:cNvPr id="12" name="Text Placeholder 14"/>
          <p:cNvSpPr>
            <a:spLocks noGrp="true"/>
          </p:cNvSpPr>
          <p:nvPr>
            <p:ph type="body" sz="quarter" idx="14" hasCustomPrompt="true"/>
          </p:nvPr>
        </p:nvSpPr>
        <p:spPr>
          <a:xfrm>
            <a:off x="4514520" y="3400925"/>
            <a:ext cx="2806280" cy="36512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600" cap="none" spc="200" baseline="0">
                <a:solidFill>
                  <a:schemeClr val="accent6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add title</a:t>
            </a:r>
            <a:endParaRPr lang="en-US" dirty="0"/>
          </a:p>
        </p:txBody>
      </p:sp>
      <p:sp>
        <p:nvSpPr>
          <p:cNvPr id="13" name="Text Placeholder 14"/>
          <p:cNvSpPr>
            <a:spLocks noGrp="true"/>
          </p:cNvSpPr>
          <p:nvPr>
            <p:ph type="body" sz="quarter" idx="15" hasCustomPrompt="true"/>
          </p:nvPr>
        </p:nvSpPr>
        <p:spPr>
          <a:xfrm>
            <a:off x="4514520" y="3749098"/>
            <a:ext cx="2806280" cy="1148945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50000"/>
              </a:lnSpc>
              <a:spcBef>
                <a:spcPts val="0"/>
              </a:spcBef>
              <a:buNone/>
              <a:defRPr sz="1400" cap="none" spc="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Click to add text</a:t>
            </a:r>
            <a:endParaRPr lang="en-US" dirty="0"/>
          </a:p>
        </p:txBody>
      </p:sp>
      <p:sp>
        <p:nvSpPr>
          <p:cNvPr id="14" name="Text Placeholder 14"/>
          <p:cNvSpPr>
            <a:spLocks noGrp="true"/>
          </p:cNvSpPr>
          <p:nvPr>
            <p:ph type="body" sz="quarter" idx="16" hasCustomPrompt="true"/>
          </p:nvPr>
        </p:nvSpPr>
        <p:spPr>
          <a:xfrm>
            <a:off x="8063529" y="3400925"/>
            <a:ext cx="2692240" cy="36512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600" cap="none" spc="200" baseline="0">
                <a:solidFill>
                  <a:schemeClr val="accent6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add title</a:t>
            </a:r>
            <a:endParaRPr lang="en-US" dirty="0"/>
          </a:p>
        </p:txBody>
      </p:sp>
      <p:sp>
        <p:nvSpPr>
          <p:cNvPr id="15" name="Text Placeholder 14"/>
          <p:cNvSpPr>
            <a:spLocks noGrp="true"/>
          </p:cNvSpPr>
          <p:nvPr>
            <p:ph type="body" sz="quarter" idx="17" hasCustomPrompt="true"/>
          </p:nvPr>
        </p:nvSpPr>
        <p:spPr>
          <a:xfrm>
            <a:off x="8063529" y="3749098"/>
            <a:ext cx="2692240" cy="1148945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50000"/>
              </a:lnSpc>
              <a:spcBef>
                <a:spcPts val="0"/>
              </a:spcBef>
              <a:buNone/>
              <a:defRPr sz="1400" cap="none" spc="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Click to add text</a:t>
            </a:r>
            <a:endParaRPr lang="en-US" dirty="0"/>
          </a:p>
        </p:txBody>
      </p:sp>
      <p:sp>
        <p:nvSpPr>
          <p:cNvPr id="20" name="Footer Placeholder 15"/>
          <p:cNvSpPr>
            <a:spLocks noGrp="true"/>
          </p:cNvSpPr>
          <p:nvPr>
            <p:ph type="ftr" sz="quarter" idx="3"/>
          </p:nvPr>
        </p:nvSpPr>
        <p:spPr>
          <a:xfrm rot="5400000">
            <a:off x="10541127" y="1408176"/>
            <a:ext cx="2770499" cy="365125"/>
          </a:xfrm>
          <a:prstGeom prst="rect">
            <a:avLst/>
          </a:prstGeom>
        </p:spPr>
        <p:txBody>
          <a:bodyPr anchor="ctr"/>
          <a:lstStyle>
            <a:lvl1pPr algn="r">
              <a:defRPr sz="900" cap="all" spc="4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PRESENTATION TITLE</a:t>
            </a:r>
            <a:endParaRPr lang="en-US" dirty="0"/>
          </a:p>
        </p:txBody>
      </p:sp>
      <p:sp>
        <p:nvSpPr>
          <p:cNvPr id="21" name="Slide Number Placeholder 16"/>
          <p:cNvSpPr>
            <a:spLocks noGrp="true"/>
          </p:cNvSpPr>
          <p:nvPr>
            <p:ph type="sldNum" sz="quarter" idx="4"/>
          </p:nvPr>
        </p:nvSpPr>
        <p:spPr>
          <a:xfrm>
            <a:off x="11519019" y="3164804"/>
            <a:ext cx="545911" cy="580029"/>
          </a:xfrm>
          <a:prstGeom prst="rect">
            <a:avLst/>
          </a:prstGeom>
        </p:spPr>
        <p:txBody>
          <a:bodyPr anchor="ctr"/>
          <a:lstStyle>
            <a:lvl1pPr algn="r">
              <a:defRPr sz="1600">
                <a:solidFill>
                  <a:schemeClr val="accent6"/>
                </a:solidFill>
                <a:latin typeface="+mn-lt"/>
              </a:defRPr>
            </a:lvl1pPr>
          </a:lstStyle>
          <a:p>
            <a:pPr>
              <a:defRPr/>
            </a:pPr>
            <a:fld id="{8D1FC6F8-0BCD-47E9-9C64-690771D9C143}" type="slidenum">
              <a:rPr lang="en-US" smtClean="0"/>
            </a:fld>
            <a:endParaRPr lang="en-US" dirty="0"/>
          </a:p>
        </p:txBody>
      </p:sp>
      <p:sp>
        <p:nvSpPr>
          <p:cNvPr id="22" name="Date Placeholder 14"/>
          <p:cNvSpPr>
            <a:spLocks noGrp="true"/>
          </p:cNvSpPr>
          <p:nvPr>
            <p:ph type="dt" sz="half" idx="2"/>
          </p:nvPr>
        </p:nvSpPr>
        <p:spPr>
          <a:xfrm rot="5400000">
            <a:off x="10595991" y="5074920"/>
            <a:ext cx="2647667" cy="365125"/>
          </a:xfrm>
          <a:prstGeom prst="rect">
            <a:avLst/>
          </a:prstGeom>
        </p:spPr>
        <p:txBody>
          <a:bodyPr anchor="ctr"/>
          <a:lstStyle>
            <a:lvl1pPr>
              <a:defRPr sz="900" spc="400" baseline="0">
                <a:solidFill>
                  <a:schemeClr val="bg1"/>
                </a:solidFill>
                <a:latin typeface="+mj-lt"/>
              </a:defRPr>
            </a:lvl1pPr>
          </a:lstStyle>
          <a:p>
            <a:pPr>
              <a:defRPr/>
            </a:pPr>
            <a:r>
              <a:rPr lang="en-US" cap="all"/>
              <a:t>May 21, 20xx</a:t>
            </a:r>
            <a:endParaRPr lang="en-US" cap="all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rket Opportunity Overvie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phic 5"/>
          <p:cNvPicPr>
            <a:picLocks noChangeAspect="true"/>
          </p:cNvPicPr>
          <p:nvPr userDrawn="true"/>
        </p:nvPicPr>
        <p:blipFill>
          <a:blip r:embed="rId2">
            <a:extLst>
              <a:ext uri="{28A0092B-C50C-407E-A947-70E740481C1C}">
                <a14:useLocalDpi xmlns:a14="http://schemas.microsoft.com/office/drawing/2010/main" val="false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true"/>
          </p:cNvSpPr>
          <p:nvPr>
            <p:ph type="title" hasCustomPrompt="true"/>
          </p:nvPr>
        </p:nvSpPr>
        <p:spPr>
          <a:xfrm>
            <a:off x="5029799" y="1380501"/>
            <a:ext cx="5097428" cy="991689"/>
          </a:xfrm>
          <a:prstGeom prst="rect">
            <a:avLst/>
          </a:prstGeom>
        </p:spPr>
        <p:txBody>
          <a:bodyPr/>
          <a:lstStyle>
            <a:lvl1pPr algn="ctr">
              <a:defRPr sz="2800" cap="all" spc="4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title</a:t>
            </a:r>
            <a:endParaRPr lang="en-US" dirty="0"/>
          </a:p>
        </p:txBody>
      </p:sp>
      <p:sp>
        <p:nvSpPr>
          <p:cNvPr id="10" name="Text Placeholder 10"/>
          <p:cNvSpPr>
            <a:spLocks noGrp="true"/>
          </p:cNvSpPr>
          <p:nvPr>
            <p:ph type="body" sz="quarter" idx="14" hasCustomPrompt="true"/>
          </p:nvPr>
        </p:nvSpPr>
        <p:spPr>
          <a:xfrm>
            <a:off x="692337" y="3400981"/>
            <a:ext cx="2693128" cy="991689"/>
          </a:xfrm>
          <a:prstGeom prst="rect">
            <a:avLst/>
          </a:prstGeom>
        </p:spPr>
        <p:txBody>
          <a:bodyPr anchor="b"/>
          <a:lstStyle>
            <a:lvl1pPr marL="0" indent="0" algn="l">
              <a:buNone/>
              <a:defRPr sz="5400" kern="0" cap="all" spc="400" baseline="0">
                <a:solidFill>
                  <a:schemeClr val="accent6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Add title</a:t>
            </a:r>
            <a:endParaRPr lang="en-US" dirty="0"/>
          </a:p>
        </p:txBody>
      </p:sp>
      <p:sp>
        <p:nvSpPr>
          <p:cNvPr id="13" name="Text Placeholder 14"/>
          <p:cNvSpPr>
            <a:spLocks noGrp="true"/>
          </p:cNvSpPr>
          <p:nvPr>
            <p:ph type="body" sz="quarter" idx="20" hasCustomPrompt="true"/>
          </p:nvPr>
        </p:nvSpPr>
        <p:spPr>
          <a:xfrm>
            <a:off x="692336" y="4670980"/>
            <a:ext cx="2693129" cy="1151633"/>
          </a:xfrm>
          <a:prstGeom prst="rect">
            <a:avLst/>
          </a:prstGeom>
        </p:spPr>
        <p:txBody>
          <a:bodyPr anchor="t"/>
          <a:lstStyle>
            <a:lvl1pPr marL="0" indent="0" algn="l">
              <a:lnSpc>
                <a:spcPct val="150000"/>
              </a:lnSpc>
              <a:spcBef>
                <a:spcPts val="0"/>
              </a:spcBef>
              <a:buClr>
                <a:schemeClr val="accent6"/>
              </a:buClr>
              <a:buFont typeface="Courier New" panose="02070309020205020404" pitchFamily="49" charset="0"/>
              <a:buNone/>
              <a:defRPr sz="1400" cap="none" spc="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Add text here</a:t>
            </a:r>
            <a:endParaRPr lang="en-US" dirty="0"/>
          </a:p>
        </p:txBody>
      </p:sp>
      <p:sp>
        <p:nvSpPr>
          <p:cNvPr id="25" name="Text Placeholder 10"/>
          <p:cNvSpPr>
            <a:spLocks noGrp="true"/>
          </p:cNvSpPr>
          <p:nvPr>
            <p:ph type="body" sz="quarter" idx="24" hasCustomPrompt="true"/>
          </p:nvPr>
        </p:nvSpPr>
        <p:spPr>
          <a:xfrm>
            <a:off x="3587933" y="3400981"/>
            <a:ext cx="2693128" cy="991689"/>
          </a:xfrm>
          <a:prstGeom prst="rect">
            <a:avLst/>
          </a:prstGeom>
        </p:spPr>
        <p:txBody>
          <a:bodyPr anchor="b"/>
          <a:lstStyle>
            <a:lvl1pPr marL="0" indent="0" algn="l">
              <a:buNone/>
              <a:defRPr sz="5400" kern="0" cap="all" spc="400" baseline="0">
                <a:solidFill>
                  <a:schemeClr val="accent6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Add title</a:t>
            </a:r>
            <a:endParaRPr lang="en-US" dirty="0"/>
          </a:p>
        </p:txBody>
      </p:sp>
      <p:sp>
        <p:nvSpPr>
          <p:cNvPr id="33" name="Text Placeholder 14"/>
          <p:cNvSpPr>
            <a:spLocks noGrp="true"/>
          </p:cNvSpPr>
          <p:nvPr>
            <p:ph type="body" sz="quarter" idx="21" hasCustomPrompt="true"/>
          </p:nvPr>
        </p:nvSpPr>
        <p:spPr>
          <a:xfrm>
            <a:off x="3587931" y="4670980"/>
            <a:ext cx="2693129" cy="1151633"/>
          </a:xfrm>
          <a:prstGeom prst="rect">
            <a:avLst/>
          </a:prstGeom>
        </p:spPr>
        <p:txBody>
          <a:bodyPr anchor="t"/>
          <a:lstStyle>
            <a:lvl1pPr marL="0" indent="0" algn="l">
              <a:lnSpc>
                <a:spcPct val="150000"/>
              </a:lnSpc>
              <a:spcBef>
                <a:spcPts val="0"/>
              </a:spcBef>
              <a:buClr>
                <a:schemeClr val="accent6"/>
              </a:buClr>
              <a:buFont typeface="Courier New" panose="02070309020205020404" pitchFamily="49" charset="0"/>
              <a:buNone/>
              <a:defRPr sz="1400" cap="none" spc="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Add text here</a:t>
            </a:r>
            <a:endParaRPr lang="en-US" dirty="0"/>
          </a:p>
        </p:txBody>
      </p:sp>
      <p:sp>
        <p:nvSpPr>
          <p:cNvPr id="27" name="Text Placeholder 10"/>
          <p:cNvSpPr>
            <a:spLocks noGrp="true"/>
          </p:cNvSpPr>
          <p:nvPr>
            <p:ph type="body" sz="quarter" idx="25" hasCustomPrompt="true"/>
          </p:nvPr>
        </p:nvSpPr>
        <p:spPr>
          <a:xfrm>
            <a:off x="6483530" y="3400981"/>
            <a:ext cx="2693128" cy="991689"/>
          </a:xfrm>
          <a:prstGeom prst="rect">
            <a:avLst/>
          </a:prstGeom>
        </p:spPr>
        <p:txBody>
          <a:bodyPr anchor="b"/>
          <a:lstStyle>
            <a:lvl1pPr marL="0" indent="0" algn="l">
              <a:buNone/>
              <a:defRPr sz="5400" kern="0" cap="all" spc="400" baseline="0">
                <a:solidFill>
                  <a:schemeClr val="accent6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Add title</a:t>
            </a:r>
            <a:endParaRPr lang="en-US" dirty="0"/>
          </a:p>
        </p:txBody>
      </p:sp>
      <p:sp>
        <p:nvSpPr>
          <p:cNvPr id="36" name="Text Placeholder 14"/>
          <p:cNvSpPr>
            <a:spLocks noGrp="true"/>
          </p:cNvSpPr>
          <p:nvPr>
            <p:ph type="body" sz="quarter" idx="23" hasCustomPrompt="true"/>
          </p:nvPr>
        </p:nvSpPr>
        <p:spPr>
          <a:xfrm>
            <a:off x="6483528" y="4670980"/>
            <a:ext cx="2693129" cy="1151633"/>
          </a:xfrm>
          <a:prstGeom prst="rect">
            <a:avLst/>
          </a:prstGeom>
        </p:spPr>
        <p:txBody>
          <a:bodyPr anchor="t"/>
          <a:lstStyle>
            <a:lvl1pPr marL="0" indent="0" algn="l">
              <a:lnSpc>
                <a:spcPct val="150000"/>
              </a:lnSpc>
              <a:spcBef>
                <a:spcPts val="0"/>
              </a:spcBef>
              <a:buClr>
                <a:schemeClr val="accent6"/>
              </a:buClr>
              <a:buFont typeface="Courier New" panose="02070309020205020404" pitchFamily="49" charset="0"/>
              <a:buNone/>
              <a:defRPr sz="1400" cap="none" spc="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Add text here</a:t>
            </a:r>
            <a:endParaRPr lang="en-US" dirty="0"/>
          </a:p>
        </p:txBody>
      </p:sp>
      <p:sp>
        <p:nvSpPr>
          <p:cNvPr id="20" name="Footer Placeholder 15"/>
          <p:cNvSpPr>
            <a:spLocks noGrp="true"/>
          </p:cNvSpPr>
          <p:nvPr>
            <p:ph type="ftr" sz="quarter" idx="3"/>
          </p:nvPr>
        </p:nvSpPr>
        <p:spPr>
          <a:xfrm rot="5400000">
            <a:off x="10541127" y="1408176"/>
            <a:ext cx="2770499" cy="365125"/>
          </a:xfrm>
          <a:prstGeom prst="rect">
            <a:avLst/>
          </a:prstGeom>
        </p:spPr>
        <p:txBody>
          <a:bodyPr anchor="ctr"/>
          <a:lstStyle>
            <a:lvl1pPr algn="r">
              <a:defRPr sz="900" cap="all" spc="400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defRPr>
            </a:lvl1pPr>
          </a:lstStyle>
          <a:p>
            <a:r>
              <a:rPr lang="en-US" dirty="0"/>
              <a:t>PRESENTATION TITLE</a:t>
            </a:r>
            <a:endParaRPr lang="en-US" dirty="0"/>
          </a:p>
        </p:txBody>
      </p:sp>
      <p:sp>
        <p:nvSpPr>
          <p:cNvPr id="21" name="Slide Number Placeholder 16"/>
          <p:cNvSpPr>
            <a:spLocks noGrp="true"/>
          </p:cNvSpPr>
          <p:nvPr>
            <p:ph type="sldNum" sz="quarter" idx="4"/>
          </p:nvPr>
        </p:nvSpPr>
        <p:spPr>
          <a:xfrm>
            <a:off x="11519019" y="3164804"/>
            <a:ext cx="545911" cy="580029"/>
          </a:xfrm>
          <a:prstGeom prst="rect">
            <a:avLst/>
          </a:prstGeom>
        </p:spPr>
        <p:txBody>
          <a:bodyPr anchor="ctr"/>
          <a:lstStyle>
            <a:lvl1pPr algn="r">
              <a:defRPr sz="160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fld id="{8D1FC6F8-0BCD-47E9-9C64-690771D9C143}" type="slidenum">
              <a:rPr lang="en-US" smtClean="0"/>
            </a:fld>
            <a:endParaRPr lang="en-US" dirty="0"/>
          </a:p>
        </p:txBody>
      </p:sp>
      <p:sp>
        <p:nvSpPr>
          <p:cNvPr id="22" name="Date Placeholder 14"/>
          <p:cNvSpPr>
            <a:spLocks noGrp="true"/>
          </p:cNvSpPr>
          <p:nvPr>
            <p:ph type="dt" sz="half" idx="2"/>
          </p:nvPr>
        </p:nvSpPr>
        <p:spPr>
          <a:xfrm rot="5400000">
            <a:off x="10595991" y="5074920"/>
            <a:ext cx="2647667" cy="365125"/>
          </a:xfrm>
          <a:prstGeom prst="rect">
            <a:avLst/>
          </a:prstGeom>
        </p:spPr>
        <p:txBody>
          <a:bodyPr anchor="ctr"/>
          <a:lstStyle>
            <a:lvl1pPr>
              <a:defRPr sz="900" spc="400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defRPr>
            </a:lvl1pPr>
          </a:lstStyle>
          <a:p>
            <a:pPr>
              <a:defRPr/>
            </a:pPr>
            <a:r>
              <a:rPr lang="en-US" cap="all"/>
              <a:t>May 21, 20xx</a:t>
            </a:r>
            <a:endParaRPr lang="en-US" cap="all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rket Opportunity 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Graphic 36"/>
          <p:cNvPicPr>
            <a:picLocks noChangeAspect="true"/>
          </p:cNvPicPr>
          <p:nvPr userDrawn="true"/>
        </p:nvPicPr>
        <p:blipFill>
          <a:blip r:embed="rId2">
            <a:extLst>
              <a:ext uri="{28A0092B-C50C-407E-A947-70E740481C1C}">
                <a14:useLocalDpi xmlns:a14="http://schemas.microsoft.com/office/drawing/2010/main" val="false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true"/>
          </p:cNvSpPr>
          <p:nvPr>
            <p:ph type="title" hasCustomPrompt="true"/>
          </p:nvPr>
        </p:nvSpPr>
        <p:spPr>
          <a:xfrm>
            <a:off x="5029799" y="1377876"/>
            <a:ext cx="5097428" cy="918377"/>
          </a:xfrm>
          <a:prstGeom prst="rect">
            <a:avLst/>
          </a:prstGeom>
        </p:spPr>
        <p:txBody>
          <a:bodyPr/>
          <a:lstStyle>
            <a:lvl1pPr algn="ctr">
              <a:defRPr sz="2800" cap="all" spc="4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title</a:t>
            </a:r>
            <a:endParaRPr lang="en-US" dirty="0"/>
          </a:p>
        </p:txBody>
      </p:sp>
      <p:sp>
        <p:nvSpPr>
          <p:cNvPr id="25" name="Text Placeholder 10"/>
          <p:cNvSpPr>
            <a:spLocks noGrp="true"/>
          </p:cNvSpPr>
          <p:nvPr>
            <p:ph type="body" sz="quarter" idx="14" hasCustomPrompt="true"/>
          </p:nvPr>
        </p:nvSpPr>
        <p:spPr>
          <a:xfrm>
            <a:off x="2535012" y="2724048"/>
            <a:ext cx="1786461" cy="1072345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5400" cap="all" spc="400" baseline="0">
                <a:solidFill>
                  <a:schemeClr val="accent6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text</a:t>
            </a:r>
            <a:endParaRPr lang="en-US" dirty="0"/>
          </a:p>
        </p:txBody>
      </p:sp>
      <p:sp>
        <p:nvSpPr>
          <p:cNvPr id="26" name="Text Placeholder 14"/>
          <p:cNvSpPr>
            <a:spLocks noGrp="true"/>
          </p:cNvSpPr>
          <p:nvPr>
            <p:ph type="body" sz="quarter" idx="19" hasCustomPrompt="true"/>
          </p:nvPr>
        </p:nvSpPr>
        <p:spPr>
          <a:xfrm>
            <a:off x="4267209" y="2930881"/>
            <a:ext cx="3639904" cy="387746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800" cap="none" spc="20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Add subtitle</a:t>
            </a:r>
            <a:endParaRPr lang="en-US" dirty="0"/>
          </a:p>
        </p:txBody>
      </p:sp>
      <p:sp>
        <p:nvSpPr>
          <p:cNvPr id="27" name="Text Placeholder 14"/>
          <p:cNvSpPr>
            <a:spLocks noGrp="true"/>
          </p:cNvSpPr>
          <p:nvPr>
            <p:ph type="body" sz="quarter" idx="20" hasCustomPrompt="true"/>
          </p:nvPr>
        </p:nvSpPr>
        <p:spPr>
          <a:xfrm>
            <a:off x="4267209" y="3282057"/>
            <a:ext cx="3639904" cy="48178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400" cap="none" spc="20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Add subtitle</a:t>
            </a:r>
            <a:endParaRPr lang="en-US" dirty="0"/>
          </a:p>
        </p:txBody>
      </p:sp>
      <p:sp>
        <p:nvSpPr>
          <p:cNvPr id="28" name="Text Placeholder 10"/>
          <p:cNvSpPr>
            <a:spLocks noGrp="true"/>
          </p:cNvSpPr>
          <p:nvPr>
            <p:ph type="body" sz="quarter" idx="21" hasCustomPrompt="true"/>
          </p:nvPr>
        </p:nvSpPr>
        <p:spPr>
          <a:xfrm>
            <a:off x="2535012" y="3882118"/>
            <a:ext cx="1786461" cy="1072345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5400" cap="all" spc="400" baseline="0">
                <a:solidFill>
                  <a:schemeClr val="accent6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text</a:t>
            </a:r>
            <a:endParaRPr lang="en-US" dirty="0"/>
          </a:p>
        </p:txBody>
      </p:sp>
      <p:sp>
        <p:nvSpPr>
          <p:cNvPr id="29" name="Text Placeholder 14"/>
          <p:cNvSpPr>
            <a:spLocks noGrp="true"/>
          </p:cNvSpPr>
          <p:nvPr>
            <p:ph type="body" sz="quarter" idx="22" hasCustomPrompt="true"/>
          </p:nvPr>
        </p:nvSpPr>
        <p:spPr>
          <a:xfrm>
            <a:off x="4267209" y="4097257"/>
            <a:ext cx="3639905" cy="387746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800" cap="none" spc="20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Add subtitle</a:t>
            </a:r>
            <a:endParaRPr lang="en-US" dirty="0"/>
          </a:p>
        </p:txBody>
      </p:sp>
      <p:sp>
        <p:nvSpPr>
          <p:cNvPr id="30" name="Text Placeholder 14"/>
          <p:cNvSpPr>
            <a:spLocks noGrp="true"/>
          </p:cNvSpPr>
          <p:nvPr>
            <p:ph type="body" sz="quarter" idx="23" hasCustomPrompt="true"/>
          </p:nvPr>
        </p:nvSpPr>
        <p:spPr>
          <a:xfrm>
            <a:off x="4267209" y="4448433"/>
            <a:ext cx="3639905" cy="48178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400" cap="none" spc="20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Add subtitle</a:t>
            </a:r>
            <a:endParaRPr lang="en-US" dirty="0"/>
          </a:p>
        </p:txBody>
      </p:sp>
      <p:sp>
        <p:nvSpPr>
          <p:cNvPr id="31" name="Text Placeholder 10"/>
          <p:cNvSpPr>
            <a:spLocks noGrp="true"/>
          </p:cNvSpPr>
          <p:nvPr>
            <p:ph type="body" sz="quarter" idx="24" hasCustomPrompt="true"/>
          </p:nvPr>
        </p:nvSpPr>
        <p:spPr>
          <a:xfrm>
            <a:off x="2535012" y="5046627"/>
            <a:ext cx="1786461" cy="1072345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5400" cap="all" spc="400" baseline="0">
                <a:solidFill>
                  <a:schemeClr val="accent6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text</a:t>
            </a:r>
            <a:endParaRPr lang="en-US" dirty="0"/>
          </a:p>
        </p:txBody>
      </p:sp>
      <p:sp>
        <p:nvSpPr>
          <p:cNvPr id="32" name="Text Placeholder 14"/>
          <p:cNvSpPr>
            <a:spLocks noGrp="true"/>
          </p:cNvSpPr>
          <p:nvPr>
            <p:ph type="body" sz="quarter" idx="25" hasCustomPrompt="true"/>
          </p:nvPr>
        </p:nvSpPr>
        <p:spPr>
          <a:xfrm>
            <a:off x="4258730" y="5267189"/>
            <a:ext cx="3639905" cy="387746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800" cap="none" spc="20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Add subtitle</a:t>
            </a:r>
            <a:endParaRPr lang="en-US" dirty="0"/>
          </a:p>
        </p:txBody>
      </p:sp>
      <p:sp>
        <p:nvSpPr>
          <p:cNvPr id="33" name="Text Placeholder 14"/>
          <p:cNvSpPr>
            <a:spLocks noGrp="true"/>
          </p:cNvSpPr>
          <p:nvPr>
            <p:ph type="body" sz="quarter" idx="26" hasCustomPrompt="true"/>
          </p:nvPr>
        </p:nvSpPr>
        <p:spPr>
          <a:xfrm>
            <a:off x="4258730" y="5618365"/>
            <a:ext cx="3639905" cy="48178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400" cap="none" spc="20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Add subtitle</a:t>
            </a:r>
            <a:endParaRPr lang="en-US" dirty="0"/>
          </a:p>
        </p:txBody>
      </p:sp>
      <p:sp>
        <p:nvSpPr>
          <p:cNvPr id="21" name="Footer Placeholder 15"/>
          <p:cNvSpPr>
            <a:spLocks noGrp="true"/>
          </p:cNvSpPr>
          <p:nvPr>
            <p:ph type="ftr" sz="quarter" idx="3"/>
          </p:nvPr>
        </p:nvSpPr>
        <p:spPr>
          <a:xfrm rot="5400000">
            <a:off x="10541127" y="1408176"/>
            <a:ext cx="2770499" cy="365125"/>
          </a:xfrm>
          <a:prstGeom prst="rect">
            <a:avLst/>
          </a:prstGeom>
        </p:spPr>
        <p:txBody>
          <a:bodyPr anchor="ctr"/>
          <a:lstStyle>
            <a:lvl1pPr algn="r">
              <a:defRPr sz="900" cap="all" spc="400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defRPr>
            </a:lvl1pPr>
          </a:lstStyle>
          <a:p>
            <a:r>
              <a:rPr lang="en-US" dirty="0"/>
              <a:t>PRESENTATION TITLE</a:t>
            </a:r>
            <a:endParaRPr lang="en-US" dirty="0"/>
          </a:p>
        </p:txBody>
      </p:sp>
      <p:sp>
        <p:nvSpPr>
          <p:cNvPr id="22" name="Slide Number Placeholder 16"/>
          <p:cNvSpPr>
            <a:spLocks noGrp="true"/>
          </p:cNvSpPr>
          <p:nvPr>
            <p:ph type="sldNum" sz="quarter" idx="4"/>
          </p:nvPr>
        </p:nvSpPr>
        <p:spPr>
          <a:xfrm>
            <a:off x="11519019" y="3164804"/>
            <a:ext cx="545911" cy="580029"/>
          </a:xfrm>
          <a:prstGeom prst="rect">
            <a:avLst/>
          </a:prstGeom>
        </p:spPr>
        <p:txBody>
          <a:bodyPr anchor="ctr"/>
          <a:lstStyle>
            <a:lvl1pPr algn="r">
              <a:defRPr sz="160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fld id="{8D1FC6F8-0BCD-47E9-9C64-690771D9C143}" type="slidenum">
              <a:rPr lang="en-US" smtClean="0"/>
            </a:fld>
            <a:endParaRPr lang="en-US" dirty="0"/>
          </a:p>
        </p:txBody>
      </p:sp>
      <p:sp>
        <p:nvSpPr>
          <p:cNvPr id="23" name="Date Placeholder 14"/>
          <p:cNvSpPr>
            <a:spLocks noGrp="true"/>
          </p:cNvSpPr>
          <p:nvPr>
            <p:ph type="dt" sz="half" idx="2"/>
          </p:nvPr>
        </p:nvSpPr>
        <p:spPr>
          <a:xfrm rot="5400000">
            <a:off x="10595991" y="5074920"/>
            <a:ext cx="2647667" cy="365125"/>
          </a:xfrm>
          <a:prstGeom prst="rect">
            <a:avLst/>
          </a:prstGeom>
        </p:spPr>
        <p:txBody>
          <a:bodyPr anchor="ctr"/>
          <a:lstStyle>
            <a:lvl1pPr>
              <a:defRPr sz="900" spc="400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defRPr>
            </a:lvl1pPr>
          </a:lstStyle>
          <a:p>
            <a:pPr>
              <a:defRPr/>
            </a:pPr>
            <a:r>
              <a:rPr lang="en-US" cap="all"/>
              <a:t>May 21, 20xx</a:t>
            </a:r>
            <a:endParaRPr lang="en-US" cap="all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ur Competi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Graphic 30"/>
          <p:cNvPicPr>
            <a:picLocks noChangeAspect="true"/>
          </p:cNvPicPr>
          <p:nvPr userDrawn="true"/>
        </p:nvPicPr>
        <p:blipFill>
          <a:blip r:embed="rId2">
            <a:extLst>
              <a:ext uri="{28A0092B-C50C-407E-A947-70E740481C1C}">
                <a14:useLocalDpi xmlns:a14="http://schemas.microsoft.com/office/drawing/2010/main" val="false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true"/>
          </p:cNvSpPr>
          <p:nvPr>
            <p:ph type="title" hasCustomPrompt="true"/>
          </p:nvPr>
        </p:nvSpPr>
        <p:spPr>
          <a:xfrm>
            <a:off x="2434082" y="2232234"/>
            <a:ext cx="7323836" cy="743753"/>
          </a:xfrm>
          <a:prstGeom prst="rect">
            <a:avLst/>
          </a:prstGeom>
        </p:spPr>
        <p:txBody>
          <a:bodyPr/>
          <a:lstStyle>
            <a:lvl1pPr algn="ctr">
              <a:defRPr sz="2800" cap="all" spc="4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title</a:t>
            </a:r>
            <a:endParaRPr lang="en-US" dirty="0"/>
          </a:p>
        </p:txBody>
      </p:sp>
      <p:sp>
        <p:nvSpPr>
          <p:cNvPr id="24" name="Text Placeholder 14"/>
          <p:cNvSpPr>
            <a:spLocks noGrp="true"/>
          </p:cNvSpPr>
          <p:nvPr>
            <p:ph type="body" sz="quarter" idx="19" hasCustomPrompt="true"/>
          </p:nvPr>
        </p:nvSpPr>
        <p:spPr>
          <a:xfrm>
            <a:off x="1469369" y="3317783"/>
            <a:ext cx="4172533" cy="27465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600" cap="all" spc="200" baseline="0">
                <a:solidFill>
                  <a:schemeClr val="accent6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Add subtitle</a:t>
            </a:r>
            <a:endParaRPr lang="en-US" dirty="0"/>
          </a:p>
        </p:txBody>
      </p:sp>
      <p:sp>
        <p:nvSpPr>
          <p:cNvPr id="25" name="Text Placeholder 14"/>
          <p:cNvSpPr>
            <a:spLocks noGrp="true"/>
          </p:cNvSpPr>
          <p:nvPr>
            <p:ph type="body" sz="quarter" idx="20" hasCustomPrompt="true"/>
          </p:nvPr>
        </p:nvSpPr>
        <p:spPr>
          <a:xfrm>
            <a:off x="1469369" y="3651424"/>
            <a:ext cx="4172533" cy="2329657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50000"/>
              </a:lnSpc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Courier New" panose="02070309020205020404" pitchFamily="49" charset="0"/>
              <a:buNone/>
              <a:defRPr sz="1400" cap="none" spc="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Add text here</a:t>
            </a:r>
            <a:endParaRPr lang="en-US" dirty="0"/>
          </a:p>
        </p:txBody>
      </p:sp>
      <p:sp>
        <p:nvSpPr>
          <p:cNvPr id="26" name="Text Placeholder 14"/>
          <p:cNvSpPr>
            <a:spLocks noGrp="true"/>
          </p:cNvSpPr>
          <p:nvPr>
            <p:ph type="body" sz="quarter" idx="21" hasCustomPrompt="true"/>
          </p:nvPr>
        </p:nvSpPr>
        <p:spPr>
          <a:xfrm>
            <a:off x="6672448" y="3317783"/>
            <a:ext cx="4172533" cy="27465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600" cap="all" spc="200" baseline="0">
                <a:solidFill>
                  <a:schemeClr val="accent6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Add subtitle</a:t>
            </a:r>
            <a:endParaRPr lang="en-US" dirty="0"/>
          </a:p>
        </p:txBody>
      </p:sp>
      <p:sp>
        <p:nvSpPr>
          <p:cNvPr id="27" name="Text Placeholder 14"/>
          <p:cNvSpPr>
            <a:spLocks noGrp="true"/>
          </p:cNvSpPr>
          <p:nvPr>
            <p:ph type="body" sz="quarter" idx="22" hasCustomPrompt="true"/>
          </p:nvPr>
        </p:nvSpPr>
        <p:spPr>
          <a:xfrm>
            <a:off x="6672448" y="3651424"/>
            <a:ext cx="4172533" cy="2329657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50000"/>
              </a:lnSpc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Courier New" panose="02070309020205020404" pitchFamily="49" charset="0"/>
              <a:buNone/>
              <a:defRPr sz="1400" cap="none" spc="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Add text here</a:t>
            </a:r>
            <a:endParaRPr lang="en-US" dirty="0"/>
          </a:p>
        </p:txBody>
      </p:sp>
      <p:sp>
        <p:nvSpPr>
          <p:cNvPr id="21" name="Footer Placeholder 15"/>
          <p:cNvSpPr>
            <a:spLocks noGrp="true"/>
          </p:cNvSpPr>
          <p:nvPr>
            <p:ph type="ftr" sz="quarter" idx="3"/>
          </p:nvPr>
        </p:nvSpPr>
        <p:spPr>
          <a:xfrm rot="5400000">
            <a:off x="10541127" y="1408176"/>
            <a:ext cx="2770499" cy="365125"/>
          </a:xfrm>
          <a:prstGeom prst="rect">
            <a:avLst/>
          </a:prstGeom>
        </p:spPr>
        <p:txBody>
          <a:bodyPr anchor="ctr"/>
          <a:lstStyle>
            <a:lvl1pPr algn="r">
              <a:defRPr sz="900" cap="all" spc="4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PRESENTATION TITLE</a:t>
            </a:r>
            <a:endParaRPr lang="en-US" dirty="0"/>
          </a:p>
        </p:txBody>
      </p:sp>
      <p:sp>
        <p:nvSpPr>
          <p:cNvPr id="22" name="Slide Number Placeholder 16"/>
          <p:cNvSpPr>
            <a:spLocks noGrp="true"/>
          </p:cNvSpPr>
          <p:nvPr>
            <p:ph type="sldNum" sz="quarter" idx="4"/>
          </p:nvPr>
        </p:nvSpPr>
        <p:spPr>
          <a:xfrm>
            <a:off x="11519019" y="3164804"/>
            <a:ext cx="545911" cy="580029"/>
          </a:xfrm>
          <a:prstGeom prst="rect">
            <a:avLst/>
          </a:prstGeom>
        </p:spPr>
        <p:txBody>
          <a:bodyPr anchor="ctr"/>
          <a:lstStyle>
            <a:lvl1pPr algn="r">
              <a:defRPr sz="1600">
                <a:solidFill>
                  <a:schemeClr val="accent6"/>
                </a:solidFill>
                <a:latin typeface="+mn-lt"/>
              </a:defRPr>
            </a:lvl1pPr>
          </a:lstStyle>
          <a:p>
            <a:pPr>
              <a:defRPr/>
            </a:pPr>
            <a:fld id="{8D1FC6F8-0BCD-47E9-9C64-690771D9C143}" type="slidenum">
              <a:rPr lang="en-US" smtClean="0"/>
            </a:fld>
            <a:endParaRPr lang="en-US" dirty="0"/>
          </a:p>
        </p:txBody>
      </p:sp>
      <p:sp>
        <p:nvSpPr>
          <p:cNvPr id="23" name="Date Placeholder 14"/>
          <p:cNvSpPr>
            <a:spLocks noGrp="true"/>
          </p:cNvSpPr>
          <p:nvPr>
            <p:ph type="dt" sz="half" idx="2"/>
          </p:nvPr>
        </p:nvSpPr>
        <p:spPr>
          <a:xfrm rot="5400000">
            <a:off x="10595991" y="5074920"/>
            <a:ext cx="2647667" cy="365125"/>
          </a:xfrm>
          <a:prstGeom prst="rect">
            <a:avLst/>
          </a:prstGeom>
        </p:spPr>
        <p:txBody>
          <a:bodyPr anchor="ctr"/>
          <a:lstStyle>
            <a:lvl1pPr>
              <a:defRPr sz="900" spc="400" baseline="0">
                <a:solidFill>
                  <a:schemeClr val="bg1"/>
                </a:solidFill>
                <a:latin typeface="+mj-lt"/>
              </a:defRPr>
            </a:lvl1pPr>
          </a:lstStyle>
          <a:p>
            <a:pPr>
              <a:defRPr/>
            </a:pPr>
            <a:r>
              <a:rPr lang="en-US" cap="all"/>
              <a:t>May 21, 20xx</a:t>
            </a:r>
            <a:endParaRPr lang="en-US" cap="all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ur Competition v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2"/>
          <p:cNvPicPr>
            <a:picLocks noChangeAspect="true"/>
          </p:cNvPicPr>
          <p:nvPr userDrawn="true"/>
        </p:nvPicPr>
        <p:blipFill>
          <a:blip r:embed="rId2">
            <a:extLst>
              <a:ext uri="{28A0092B-C50C-407E-A947-70E740481C1C}">
                <a14:useLocalDpi xmlns:a14="http://schemas.microsoft.com/office/drawing/2010/main" val="false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true"/>
          </p:cNvSpPr>
          <p:nvPr>
            <p:ph type="title" hasCustomPrompt="true"/>
          </p:nvPr>
        </p:nvSpPr>
        <p:spPr>
          <a:xfrm>
            <a:off x="614107" y="501519"/>
            <a:ext cx="10515600" cy="492025"/>
          </a:xfrm>
          <a:prstGeom prst="rect">
            <a:avLst/>
          </a:prstGeom>
        </p:spPr>
        <p:txBody>
          <a:bodyPr/>
          <a:lstStyle>
            <a:lvl1pPr>
              <a:defRPr sz="2800" cap="all" spc="4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title</a:t>
            </a:r>
            <a:endParaRPr lang="en-US" dirty="0"/>
          </a:p>
        </p:txBody>
      </p:sp>
      <p:sp>
        <p:nvSpPr>
          <p:cNvPr id="32" name="Text Placeholder 14"/>
          <p:cNvSpPr>
            <a:spLocks noGrp="true"/>
          </p:cNvSpPr>
          <p:nvPr>
            <p:ph type="body" sz="quarter" idx="15" hasCustomPrompt="true"/>
          </p:nvPr>
        </p:nvSpPr>
        <p:spPr>
          <a:xfrm>
            <a:off x="3927206" y="1599947"/>
            <a:ext cx="1706965" cy="492025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000" cap="all" spc="200" baseline="0">
                <a:solidFill>
                  <a:schemeClr val="accent6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add name</a:t>
            </a:r>
            <a:endParaRPr lang="en-US" dirty="0"/>
          </a:p>
        </p:txBody>
      </p:sp>
      <p:sp>
        <p:nvSpPr>
          <p:cNvPr id="40" name="Text Placeholder 14"/>
          <p:cNvSpPr>
            <a:spLocks noGrp="true"/>
          </p:cNvSpPr>
          <p:nvPr>
            <p:ph type="body" sz="quarter" idx="20" hasCustomPrompt="true"/>
          </p:nvPr>
        </p:nvSpPr>
        <p:spPr>
          <a:xfrm>
            <a:off x="2423421" y="2378452"/>
            <a:ext cx="1183179" cy="492025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cap="all" spc="200" baseline="0">
                <a:solidFill>
                  <a:schemeClr val="accent3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add name</a:t>
            </a:r>
            <a:endParaRPr lang="en-US" dirty="0"/>
          </a:p>
        </p:txBody>
      </p:sp>
      <p:sp>
        <p:nvSpPr>
          <p:cNvPr id="54" name="Text Placeholder 14"/>
          <p:cNvSpPr>
            <a:spLocks noGrp="true"/>
          </p:cNvSpPr>
          <p:nvPr>
            <p:ph type="body" sz="quarter" idx="26" hasCustomPrompt="true"/>
          </p:nvPr>
        </p:nvSpPr>
        <p:spPr>
          <a:xfrm>
            <a:off x="5443586" y="2129182"/>
            <a:ext cx="1706965" cy="1048575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600" cap="all" spc="200" baseline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add name</a:t>
            </a:r>
            <a:endParaRPr lang="en-US" dirty="0"/>
          </a:p>
        </p:txBody>
      </p:sp>
      <p:sp>
        <p:nvSpPr>
          <p:cNvPr id="49" name="Text Placeholder 14"/>
          <p:cNvSpPr>
            <a:spLocks noGrp="true"/>
          </p:cNvSpPr>
          <p:nvPr>
            <p:ph type="body" sz="quarter" idx="25" hasCustomPrompt="true"/>
          </p:nvPr>
        </p:nvSpPr>
        <p:spPr>
          <a:xfrm>
            <a:off x="1234399" y="3528829"/>
            <a:ext cx="1209143" cy="492025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000" cap="all" spc="200" baseline="0">
                <a:solidFill>
                  <a:schemeClr val="accent6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add name</a:t>
            </a:r>
            <a:endParaRPr lang="en-US" dirty="0"/>
          </a:p>
        </p:txBody>
      </p:sp>
      <p:sp>
        <p:nvSpPr>
          <p:cNvPr id="38" name="Text Placeholder 14"/>
          <p:cNvSpPr>
            <a:spLocks noGrp="true"/>
          </p:cNvSpPr>
          <p:nvPr>
            <p:ph type="body" sz="quarter" idx="19" hasCustomPrompt="true"/>
          </p:nvPr>
        </p:nvSpPr>
        <p:spPr>
          <a:xfrm>
            <a:off x="7131018" y="3528829"/>
            <a:ext cx="1380681" cy="492025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000" cap="all" spc="200" baseline="0">
                <a:solidFill>
                  <a:schemeClr val="accent6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add name</a:t>
            </a:r>
            <a:endParaRPr lang="en-US" dirty="0"/>
          </a:p>
        </p:txBody>
      </p:sp>
      <p:sp>
        <p:nvSpPr>
          <p:cNvPr id="44" name="Text Placeholder 14"/>
          <p:cNvSpPr>
            <a:spLocks noGrp="true"/>
          </p:cNvSpPr>
          <p:nvPr>
            <p:ph type="body" sz="quarter" idx="22" hasCustomPrompt="true"/>
          </p:nvPr>
        </p:nvSpPr>
        <p:spPr>
          <a:xfrm>
            <a:off x="1322436" y="4634331"/>
            <a:ext cx="1183179" cy="492025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cap="all" spc="200" baseline="0">
                <a:solidFill>
                  <a:schemeClr val="accent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add name</a:t>
            </a:r>
            <a:endParaRPr lang="en-US" dirty="0"/>
          </a:p>
        </p:txBody>
      </p:sp>
      <p:sp>
        <p:nvSpPr>
          <p:cNvPr id="42" name="Text Placeholder 14"/>
          <p:cNvSpPr>
            <a:spLocks noGrp="true"/>
          </p:cNvSpPr>
          <p:nvPr>
            <p:ph type="body" sz="quarter" idx="21" hasCustomPrompt="true"/>
          </p:nvPr>
        </p:nvSpPr>
        <p:spPr>
          <a:xfrm>
            <a:off x="2859913" y="4459860"/>
            <a:ext cx="1183179" cy="492025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cap="all" spc="200" baseline="0">
                <a:solidFill>
                  <a:schemeClr val="accent5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add name</a:t>
            </a:r>
            <a:endParaRPr lang="en-US" dirty="0"/>
          </a:p>
        </p:txBody>
      </p:sp>
      <p:sp>
        <p:nvSpPr>
          <p:cNvPr id="46" name="Text Placeholder 14"/>
          <p:cNvSpPr>
            <a:spLocks noGrp="true"/>
          </p:cNvSpPr>
          <p:nvPr>
            <p:ph type="body" sz="quarter" idx="23" hasCustomPrompt="true"/>
          </p:nvPr>
        </p:nvSpPr>
        <p:spPr>
          <a:xfrm>
            <a:off x="5237403" y="4321788"/>
            <a:ext cx="1183179" cy="492025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cap="all" spc="200" baseline="0">
                <a:solidFill>
                  <a:schemeClr val="accent6">
                    <a:lumMod val="75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add name</a:t>
            </a:r>
            <a:endParaRPr lang="en-US" dirty="0"/>
          </a:p>
        </p:txBody>
      </p:sp>
      <p:sp>
        <p:nvSpPr>
          <p:cNvPr id="34" name="Text Placeholder 14"/>
          <p:cNvSpPr>
            <a:spLocks noGrp="true"/>
          </p:cNvSpPr>
          <p:nvPr>
            <p:ph type="body" sz="quarter" idx="17" hasCustomPrompt="true"/>
          </p:nvPr>
        </p:nvSpPr>
        <p:spPr>
          <a:xfrm>
            <a:off x="3927206" y="5468790"/>
            <a:ext cx="1706965" cy="492025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000" cap="all" spc="200" baseline="0">
                <a:solidFill>
                  <a:schemeClr val="accent6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add name</a:t>
            </a:r>
            <a:endParaRPr lang="en-US" dirty="0"/>
          </a:p>
        </p:txBody>
      </p:sp>
      <p:sp>
        <p:nvSpPr>
          <p:cNvPr id="48" name="Text Placeholder 14"/>
          <p:cNvSpPr>
            <a:spLocks noGrp="true"/>
          </p:cNvSpPr>
          <p:nvPr>
            <p:ph type="body" sz="quarter" idx="24" hasCustomPrompt="true"/>
          </p:nvPr>
        </p:nvSpPr>
        <p:spPr>
          <a:xfrm>
            <a:off x="6486546" y="5195673"/>
            <a:ext cx="1183179" cy="492025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cap="all" spc="200" baseline="0">
                <a:solidFill>
                  <a:schemeClr val="bg1">
                    <a:lumMod val="75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add name</a:t>
            </a:r>
            <a:endParaRPr lang="en-US" dirty="0"/>
          </a:p>
        </p:txBody>
      </p:sp>
      <p:cxnSp>
        <p:nvCxnSpPr>
          <p:cNvPr id="17" name="Straight Connector 16"/>
          <p:cNvCxnSpPr/>
          <p:nvPr userDrawn="true"/>
        </p:nvCxnSpPr>
        <p:spPr>
          <a:xfrm>
            <a:off x="2447369" y="3774842"/>
            <a:ext cx="4683649" cy="0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/>
          <p:cNvCxnSpPr/>
          <p:nvPr userDrawn="true"/>
        </p:nvCxnSpPr>
        <p:spPr>
          <a:xfrm flipV="true">
            <a:off x="4780689" y="2091972"/>
            <a:ext cx="4678" cy="3376818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Footer Placeholder 15"/>
          <p:cNvSpPr>
            <a:spLocks noGrp="true"/>
          </p:cNvSpPr>
          <p:nvPr>
            <p:ph type="ftr" sz="quarter" idx="3"/>
          </p:nvPr>
        </p:nvSpPr>
        <p:spPr>
          <a:xfrm rot="5400000">
            <a:off x="10541127" y="1408176"/>
            <a:ext cx="2770499" cy="365125"/>
          </a:xfrm>
          <a:prstGeom prst="rect">
            <a:avLst/>
          </a:prstGeom>
        </p:spPr>
        <p:txBody>
          <a:bodyPr anchor="ctr"/>
          <a:lstStyle>
            <a:lvl1pPr algn="r">
              <a:defRPr sz="900" cap="all" spc="400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defRPr>
            </a:lvl1pPr>
          </a:lstStyle>
          <a:p>
            <a:r>
              <a:rPr lang="en-US" dirty="0"/>
              <a:t>PRESENTATION TITLE</a:t>
            </a:r>
            <a:endParaRPr lang="en-US" dirty="0"/>
          </a:p>
        </p:txBody>
      </p:sp>
      <p:sp>
        <p:nvSpPr>
          <p:cNvPr id="22" name="Slide Number Placeholder 16"/>
          <p:cNvSpPr>
            <a:spLocks noGrp="true"/>
          </p:cNvSpPr>
          <p:nvPr>
            <p:ph type="sldNum" sz="quarter" idx="4"/>
          </p:nvPr>
        </p:nvSpPr>
        <p:spPr>
          <a:xfrm>
            <a:off x="11519019" y="3164804"/>
            <a:ext cx="545911" cy="580029"/>
          </a:xfrm>
          <a:prstGeom prst="rect">
            <a:avLst/>
          </a:prstGeom>
        </p:spPr>
        <p:txBody>
          <a:bodyPr anchor="ctr"/>
          <a:lstStyle>
            <a:lvl1pPr algn="r">
              <a:defRPr sz="160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fld id="{8D1FC6F8-0BCD-47E9-9C64-690771D9C143}" type="slidenum">
              <a:rPr lang="en-US" smtClean="0"/>
            </a:fld>
            <a:endParaRPr lang="en-US" dirty="0"/>
          </a:p>
        </p:txBody>
      </p:sp>
      <p:sp>
        <p:nvSpPr>
          <p:cNvPr id="23" name="Date Placeholder 14"/>
          <p:cNvSpPr>
            <a:spLocks noGrp="true"/>
          </p:cNvSpPr>
          <p:nvPr>
            <p:ph type="dt" sz="half" idx="2"/>
          </p:nvPr>
        </p:nvSpPr>
        <p:spPr>
          <a:xfrm rot="5400000">
            <a:off x="10595991" y="5074920"/>
            <a:ext cx="2647667" cy="365125"/>
          </a:xfrm>
          <a:prstGeom prst="rect">
            <a:avLst/>
          </a:prstGeom>
        </p:spPr>
        <p:txBody>
          <a:bodyPr anchor="ctr"/>
          <a:lstStyle>
            <a:lvl1pPr>
              <a:defRPr sz="900" spc="400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defRPr>
            </a:lvl1pPr>
          </a:lstStyle>
          <a:p>
            <a:pPr>
              <a:defRPr/>
            </a:pPr>
            <a:r>
              <a:rPr lang="en-US" cap="all"/>
              <a:t>May 21, 20xx</a:t>
            </a:r>
            <a:endParaRPr lang="en-US" cap="all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owth Strateg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phic 1"/>
          <p:cNvPicPr>
            <a:picLocks noChangeAspect="true"/>
          </p:cNvPicPr>
          <p:nvPr userDrawn="true"/>
        </p:nvPicPr>
        <p:blipFill>
          <a:blip r:embed="rId2">
            <a:extLst>
              <a:ext uri="{28A0092B-C50C-407E-A947-70E740481C1C}">
                <a14:useLocalDpi xmlns:a14="http://schemas.microsoft.com/office/drawing/2010/main" val="false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0" y="3371"/>
            <a:ext cx="12192000" cy="6858000"/>
          </a:xfrm>
          <a:prstGeom prst="rect">
            <a:avLst/>
          </a:prstGeom>
        </p:spPr>
      </p:pic>
      <p:sp>
        <p:nvSpPr>
          <p:cNvPr id="3" name="Title 2"/>
          <p:cNvSpPr>
            <a:spLocks noGrp="true"/>
          </p:cNvSpPr>
          <p:nvPr>
            <p:ph type="title" hasCustomPrompt="true"/>
          </p:nvPr>
        </p:nvSpPr>
        <p:spPr>
          <a:xfrm>
            <a:off x="3294345" y="1158710"/>
            <a:ext cx="5611660" cy="677782"/>
          </a:xfrm>
          <a:prstGeom prst="rect">
            <a:avLst/>
          </a:prstGeom>
        </p:spPr>
        <p:txBody>
          <a:bodyPr anchor="b"/>
          <a:lstStyle>
            <a:lvl1pPr algn="ctr">
              <a:defRPr sz="2800" cap="all" spc="4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title</a:t>
            </a:r>
            <a:endParaRPr lang="en-US" dirty="0"/>
          </a:p>
        </p:txBody>
      </p:sp>
      <p:sp>
        <p:nvSpPr>
          <p:cNvPr id="8" name="Text Placeholder 14"/>
          <p:cNvSpPr>
            <a:spLocks noGrp="true"/>
          </p:cNvSpPr>
          <p:nvPr>
            <p:ph type="body" sz="quarter" idx="19" hasCustomPrompt="true"/>
          </p:nvPr>
        </p:nvSpPr>
        <p:spPr>
          <a:xfrm>
            <a:off x="3519730" y="1836492"/>
            <a:ext cx="5152539" cy="718457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 cap="none" spc="20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Add subtitle</a:t>
            </a:r>
            <a:endParaRPr lang="en-US" dirty="0"/>
          </a:p>
        </p:txBody>
      </p:sp>
      <p:sp>
        <p:nvSpPr>
          <p:cNvPr id="10" name="Text Placeholder 14"/>
          <p:cNvSpPr>
            <a:spLocks noGrp="true"/>
          </p:cNvSpPr>
          <p:nvPr>
            <p:ph type="body" sz="quarter" idx="26" hasCustomPrompt="true"/>
          </p:nvPr>
        </p:nvSpPr>
        <p:spPr>
          <a:xfrm>
            <a:off x="1833290" y="3262556"/>
            <a:ext cx="1706965" cy="1048575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600" cap="all" spc="200" baseline="0">
                <a:solidFill>
                  <a:schemeClr val="accent6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add name</a:t>
            </a:r>
            <a:endParaRPr lang="en-US" dirty="0"/>
          </a:p>
        </p:txBody>
      </p:sp>
      <p:sp>
        <p:nvSpPr>
          <p:cNvPr id="17" name="Text Placeholder 14"/>
          <p:cNvSpPr>
            <a:spLocks noGrp="true"/>
          </p:cNvSpPr>
          <p:nvPr>
            <p:ph type="body" sz="quarter" idx="27" hasCustomPrompt="true"/>
          </p:nvPr>
        </p:nvSpPr>
        <p:spPr>
          <a:xfrm>
            <a:off x="5053332" y="3262556"/>
            <a:ext cx="1706965" cy="1048575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600" cap="all" spc="200" baseline="0">
                <a:solidFill>
                  <a:schemeClr val="accent6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add name</a:t>
            </a:r>
            <a:endParaRPr lang="en-US" dirty="0"/>
          </a:p>
        </p:txBody>
      </p:sp>
      <p:sp>
        <p:nvSpPr>
          <p:cNvPr id="19" name="Text Placeholder 14"/>
          <p:cNvSpPr>
            <a:spLocks noGrp="true"/>
          </p:cNvSpPr>
          <p:nvPr>
            <p:ph type="body" sz="quarter" idx="28" hasCustomPrompt="true"/>
          </p:nvPr>
        </p:nvSpPr>
        <p:spPr>
          <a:xfrm>
            <a:off x="8197008" y="3262556"/>
            <a:ext cx="1706965" cy="1048575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600" cap="all" spc="200" baseline="0">
                <a:solidFill>
                  <a:schemeClr val="accent6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add name</a:t>
            </a:r>
            <a:endParaRPr lang="en-US" dirty="0"/>
          </a:p>
        </p:txBody>
      </p:sp>
      <p:sp>
        <p:nvSpPr>
          <p:cNvPr id="20" name="Text Placeholder 14"/>
          <p:cNvSpPr>
            <a:spLocks noGrp="true"/>
          </p:cNvSpPr>
          <p:nvPr>
            <p:ph type="body" sz="quarter" idx="13" hasCustomPrompt="true"/>
          </p:nvPr>
        </p:nvSpPr>
        <p:spPr>
          <a:xfrm>
            <a:off x="1462028" y="4704557"/>
            <a:ext cx="2431015" cy="1148945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25000"/>
              </a:lnSpc>
              <a:spcBef>
                <a:spcPts val="0"/>
              </a:spcBef>
              <a:buNone/>
              <a:defRPr sz="1400" cap="none" spc="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Click to add text</a:t>
            </a:r>
            <a:endParaRPr lang="en-US" dirty="0"/>
          </a:p>
        </p:txBody>
      </p:sp>
      <p:sp>
        <p:nvSpPr>
          <p:cNvPr id="21" name="Text Placeholder 14"/>
          <p:cNvSpPr>
            <a:spLocks noGrp="true"/>
          </p:cNvSpPr>
          <p:nvPr>
            <p:ph type="body" sz="quarter" idx="29" hasCustomPrompt="true"/>
          </p:nvPr>
        </p:nvSpPr>
        <p:spPr>
          <a:xfrm>
            <a:off x="4691306" y="4704558"/>
            <a:ext cx="2431015" cy="1148945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25000"/>
              </a:lnSpc>
              <a:spcBef>
                <a:spcPts val="0"/>
              </a:spcBef>
              <a:buNone/>
              <a:defRPr sz="1400" cap="none" spc="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Click to add text</a:t>
            </a:r>
            <a:endParaRPr lang="en-US" dirty="0"/>
          </a:p>
        </p:txBody>
      </p:sp>
      <p:sp>
        <p:nvSpPr>
          <p:cNvPr id="22" name="Text Placeholder 14"/>
          <p:cNvSpPr>
            <a:spLocks noGrp="true"/>
          </p:cNvSpPr>
          <p:nvPr>
            <p:ph type="body" sz="quarter" idx="30" hasCustomPrompt="true"/>
          </p:nvPr>
        </p:nvSpPr>
        <p:spPr>
          <a:xfrm>
            <a:off x="7834982" y="4704557"/>
            <a:ext cx="2431015" cy="1148945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25000"/>
              </a:lnSpc>
              <a:spcBef>
                <a:spcPts val="0"/>
              </a:spcBef>
              <a:buNone/>
              <a:defRPr sz="1400" cap="none" spc="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Click to add text</a:t>
            </a:r>
            <a:endParaRPr lang="en-US" dirty="0"/>
          </a:p>
        </p:txBody>
      </p:sp>
      <p:sp>
        <p:nvSpPr>
          <p:cNvPr id="12" name="Footer Placeholder 15"/>
          <p:cNvSpPr>
            <a:spLocks noGrp="true"/>
          </p:cNvSpPr>
          <p:nvPr>
            <p:ph type="ftr" sz="quarter" idx="3"/>
          </p:nvPr>
        </p:nvSpPr>
        <p:spPr>
          <a:xfrm rot="5400000">
            <a:off x="10541127" y="1408176"/>
            <a:ext cx="2770499" cy="365125"/>
          </a:xfrm>
          <a:prstGeom prst="rect">
            <a:avLst/>
          </a:prstGeom>
        </p:spPr>
        <p:txBody>
          <a:bodyPr anchor="ctr"/>
          <a:lstStyle>
            <a:lvl1pPr algn="r">
              <a:defRPr sz="900" cap="all" spc="4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PRESENTATION TITLE</a:t>
            </a:r>
            <a:endParaRPr lang="en-US" dirty="0"/>
          </a:p>
        </p:txBody>
      </p:sp>
      <p:sp>
        <p:nvSpPr>
          <p:cNvPr id="13" name="Slide Number Placeholder 16"/>
          <p:cNvSpPr>
            <a:spLocks noGrp="true"/>
          </p:cNvSpPr>
          <p:nvPr>
            <p:ph type="sldNum" sz="quarter" idx="4"/>
          </p:nvPr>
        </p:nvSpPr>
        <p:spPr>
          <a:xfrm>
            <a:off x="11519019" y="3164804"/>
            <a:ext cx="545911" cy="580029"/>
          </a:xfrm>
          <a:prstGeom prst="rect">
            <a:avLst/>
          </a:prstGeom>
        </p:spPr>
        <p:txBody>
          <a:bodyPr anchor="ctr"/>
          <a:lstStyle>
            <a:lvl1pPr algn="r">
              <a:defRPr sz="1600">
                <a:solidFill>
                  <a:schemeClr val="accent6"/>
                </a:solidFill>
                <a:latin typeface="+mn-lt"/>
              </a:defRPr>
            </a:lvl1pPr>
          </a:lstStyle>
          <a:p>
            <a:pPr>
              <a:defRPr/>
            </a:pPr>
            <a:fld id="{8D1FC6F8-0BCD-47E9-9C64-690771D9C143}" type="slidenum">
              <a:rPr lang="en-US" smtClean="0"/>
            </a:fld>
            <a:endParaRPr lang="en-US" dirty="0"/>
          </a:p>
        </p:txBody>
      </p:sp>
      <p:sp>
        <p:nvSpPr>
          <p:cNvPr id="14" name="Date Placeholder 14"/>
          <p:cNvSpPr>
            <a:spLocks noGrp="true"/>
          </p:cNvSpPr>
          <p:nvPr>
            <p:ph type="dt" sz="half" idx="2"/>
          </p:nvPr>
        </p:nvSpPr>
        <p:spPr>
          <a:xfrm rot="5400000">
            <a:off x="10595991" y="5074920"/>
            <a:ext cx="2647667" cy="365125"/>
          </a:xfrm>
          <a:prstGeom prst="rect">
            <a:avLst/>
          </a:prstGeom>
        </p:spPr>
        <p:txBody>
          <a:bodyPr anchor="ctr"/>
          <a:lstStyle>
            <a:lvl1pPr>
              <a:defRPr sz="900" spc="400" baseline="0">
                <a:solidFill>
                  <a:schemeClr val="bg1"/>
                </a:solidFill>
                <a:latin typeface="+mj-lt"/>
              </a:defRPr>
            </a:lvl1pPr>
          </a:lstStyle>
          <a:p>
            <a:pPr>
              <a:defRPr/>
            </a:pPr>
            <a:r>
              <a:rPr lang="en-US" cap="all"/>
              <a:t>May 21, 20xx</a:t>
            </a:r>
            <a:endParaRPr lang="en-US" cap="all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a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Graphic 35"/>
          <p:cNvPicPr>
            <a:picLocks noChangeAspect="true"/>
          </p:cNvPicPr>
          <p:nvPr userDrawn="true"/>
        </p:nvPicPr>
        <p:blipFill>
          <a:blip r:embed="rId2">
            <a:extLst>
              <a:ext uri="{28A0092B-C50C-407E-A947-70E740481C1C}">
                <a14:useLocalDpi xmlns:a14="http://schemas.microsoft.com/office/drawing/2010/main" val="false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0" y="3371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true"/>
          </p:cNvSpPr>
          <p:nvPr>
            <p:ph type="title" hasCustomPrompt="true"/>
          </p:nvPr>
        </p:nvSpPr>
        <p:spPr>
          <a:xfrm>
            <a:off x="3356975" y="1144939"/>
            <a:ext cx="5473874" cy="687833"/>
          </a:xfrm>
          <a:prstGeom prst="rect">
            <a:avLst/>
          </a:prstGeom>
        </p:spPr>
        <p:txBody>
          <a:bodyPr anchor="b"/>
          <a:lstStyle>
            <a:lvl1pPr algn="ctr">
              <a:defRPr sz="2800" cap="all" spc="4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title</a:t>
            </a:r>
            <a:endParaRPr lang="en-US" dirty="0"/>
          </a:p>
        </p:txBody>
      </p:sp>
      <p:sp>
        <p:nvSpPr>
          <p:cNvPr id="10" name="Text Placeholder 14"/>
          <p:cNvSpPr>
            <a:spLocks noGrp="true"/>
          </p:cNvSpPr>
          <p:nvPr>
            <p:ph type="body" sz="quarter" idx="19" hasCustomPrompt="true"/>
          </p:nvPr>
        </p:nvSpPr>
        <p:spPr>
          <a:xfrm>
            <a:off x="3519730" y="1836492"/>
            <a:ext cx="5152539" cy="718457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 cap="none" spc="20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Add subtitle</a:t>
            </a:r>
            <a:endParaRPr lang="en-US" dirty="0"/>
          </a:p>
        </p:txBody>
      </p:sp>
      <p:sp>
        <p:nvSpPr>
          <p:cNvPr id="39" name="Text Placeholder 10"/>
          <p:cNvSpPr>
            <a:spLocks noGrp="true"/>
          </p:cNvSpPr>
          <p:nvPr>
            <p:ph type="body" sz="quarter" idx="24" hasCustomPrompt="true"/>
          </p:nvPr>
        </p:nvSpPr>
        <p:spPr>
          <a:xfrm>
            <a:off x="963991" y="2822318"/>
            <a:ext cx="3574251" cy="448769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600" cap="none" spc="200" baseline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add title</a:t>
            </a:r>
            <a:endParaRPr lang="en-US" dirty="0"/>
          </a:p>
        </p:txBody>
      </p:sp>
      <p:sp>
        <p:nvSpPr>
          <p:cNvPr id="4" name="Content Placeholder 3"/>
          <p:cNvSpPr>
            <a:spLocks noGrp="true"/>
          </p:cNvSpPr>
          <p:nvPr>
            <p:ph sz="quarter" idx="32"/>
          </p:nvPr>
        </p:nvSpPr>
        <p:spPr>
          <a:xfrm>
            <a:off x="866775" y="3333750"/>
            <a:ext cx="4352925" cy="2636837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56" name="Text Placeholder 14"/>
          <p:cNvSpPr>
            <a:spLocks noGrp="true"/>
          </p:cNvSpPr>
          <p:nvPr>
            <p:ph type="body" sz="quarter" idx="30" hasCustomPrompt="true"/>
          </p:nvPr>
        </p:nvSpPr>
        <p:spPr>
          <a:xfrm>
            <a:off x="5983159" y="3186346"/>
            <a:ext cx="578977" cy="366359"/>
          </a:xfrm>
          <a:prstGeom prst="rect">
            <a:avLst/>
          </a:prstGeom>
          <a:ln>
            <a:noFill/>
          </a:ln>
        </p:spPr>
        <p:txBody>
          <a:bodyPr/>
          <a:lstStyle>
            <a:lvl1pPr marL="0" indent="0" algn="ctr">
              <a:lnSpc>
                <a:spcPct val="125000"/>
              </a:lnSpc>
              <a:spcBef>
                <a:spcPts val="0"/>
              </a:spcBef>
              <a:buNone/>
              <a:defRPr sz="1200" cap="none" spc="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Text</a:t>
            </a:r>
            <a:endParaRPr lang="en-US" dirty="0"/>
          </a:p>
        </p:txBody>
      </p:sp>
      <p:sp>
        <p:nvSpPr>
          <p:cNvPr id="55" name="Text Placeholder 14"/>
          <p:cNvSpPr>
            <a:spLocks noGrp="true"/>
          </p:cNvSpPr>
          <p:nvPr>
            <p:ph type="body" sz="quarter" idx="29" hasCustomPrompt="true"/>
          </p:nvPr>
        </p:nvSpPr>
        <p:spPr>
          <a:xfrm>
            <a:off x="5983159" y="3699738"/>
            <a:ext cx="578977" cy="366359"/>
          </a:xfrm>
          <a:prstGeom prst="rect">
            <a:avLst/>
          </a:prstGeom>
          <a:ln>
            <a:noFill/>
          </a:ln>
        </p:spPr>
        <p:txBody>
          <a:bodyPr/>
          <a:lstStyle>
            <a:lvl1pPr marL="0" indent="0" algn="ctr">
              <a:lnSpc>
                <a:spcPct val="125000"/>
              </a:lnSpc>
              <a:spcBef>
                <a:spcPts val="0"/>
              </a:spcBef>
              <a:buNone/>
              <a:defRPr sz="1200" cap="none" spc="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Text</a:t>
            </a:r>
            <a:endParaRPr lang="en-US" dirty="0"/>
          </a:p>
        </p:txBody>
      </p:sp>
      <p:sp>
        <p:nvSpPr>
          <p:cNvPr id="54" name="Text Placeholder 14"/>
          <p:cNvSpPr>
            <a:spLocks noGrp="true"/>
          </p:cNvSpPr>
          <p:nvPr>
            <p:ph type="body" sz="quarter" idx="28" hasCustomPrompt="true"/>
          </p:nvPr>
        </p:nvSpPr>
        <p:spPr>
          <a:xfrm>
            <a:off x="5983159" y="4213130"/>
            <a:ext cx="578977" cy="366359"/>
          </a:xfrm>
          <a:prstGeom prst="rect">
            <a:avLst/>
          </a:prstGeom>
          <a:ln>
            <a:noFill/>
          </a:ln>
        </p:spPr>
        <p:txBody>
          <a:bodyPr/>
          <a:lstStyle>
            <a:lvl1pPr marL="0" indent="0" algn="ctr">
              <a:lnSpc>
                <a:spcPct val="125000"/>
              </a:lnSpc>
              <a:spcBef>
                <a:spcPts val="0"/>
              </a:spcBef>
              <a:buNone/>
              <a:defRPr sz="1200" cap="none" spc="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Text</a:t>
            </a:r>
            <a:endParaRPr lang="en-US" dirty="0"/>
          </a:p>
        </p:txBody>
      </p:sp>
      <p:sp>
        <p:nvSpPr>
          <p:cNvPr id="53" name="Text Placeholder 14"/>
          <p:cNvSpPr>
            <a:spLocks noGrp="true"/>
          </p:cNvSpPr>
          <p:nvPr>
            <p:ph type="body" sz="quarter" idx="27" hasCustomPrompt="true"/>
          </p:nvPr>
        </p:nvSpPr>
        <p:spPr>
          <a:xfrm>
            <a:off x="5983159" y="4726522"/>
            <a:ext cx="578977" cy="366359"/>
          </a:xfrm>
          <a:prstGeom prst="rect">
            <a:avLst/>
          </a:prstGeom>
          <a:ln>
            <a:noFill/>
          </a:ln>
        </p:spPr>
        <p:txBody>
          <a:bodyPr/>
          <a:lstStyle>
            <a:lvl1pPr marL="0" indent="0" algn="ctr">
              <a:lnSpc>
                <a:spcPct val="125000"/>
              </a:lnSpc>
              <a:spcBef>
                <a:spcPts val="0"/>
              </a:spcBef>
              <a:buNone/>
              <a:defRPr sz="1200" cap="none" spc="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Text</a:t>
            </a:r>
            <a:endParaRPr lang="en-US" dirty="0"/>
          </a:p>
        </p:txBody>
      </p:sp>
      <p:sp>
        <p:nvSpPr>
          <p:cNvPr id="52" name="Text Placeholder 14"/>
          <p:cNvSpPr>
            <a:spLocks noGrp="true"/>
          </p:cNvSpPr>
          <p:nvPr>
            <p:ph type="body" sz="quarter" idx="26" hasCustomPrompt="true"/>
          </p:nvPr>
        </p:nvSpPr>
        <p:spPr>
          <a:xfrm>
            <a:off x="5983159" y="5239913"/>
            <a:ext cx="578977" cy="366359"/>
          </a:xfrm>
          <a:prstGeom prst="rect">
            <a:avLst/>
          </a:prstGeom>
          <a:ln>
            <a:noFill/>
          </a:ln>
        </p:spPr>
        <p:txBody>
          <a:bodyPr/>
          <a:lstStyle>
            <a:lvl1pPr marL="0" indent="0" algn="ctr">
              <a:lnSpc>
                <a:spcPct val="125000"/>
              </a:lnSpc>
              <a:spcBef>
                <a:spcPts val="0"/>
              </a:spcBef>
              <a:buNone/>
              <a:defRPr sz="1200" cap="none" spc="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Text</a:t>
            </a:r>
            <a:endParaRPr lang="en-US" dirty="0"/>
          </a:p>
        </p:txBody>
      </p:sp>
      <p:sp>
        <p:nvSpPr>
          <p:cNvPr id="82" name="Text Placeholder 14"/>
          <p:cNvSpPr>
            <a:spLocks noGrp="true"/>
          </p:cNvSpPr>
          <p:nvPr>
            <p:ph type="body" sz="quarter" idx="31" hasCustomPrompt="true"/>
          </p:nvPr>
        </p:nvSpPr>
        <p:spPr>
          <a:xfrm>
            <a:off x="5983158" y="5757105"/>
            <a:ext cx="578977" cy="366359"/>
          </a:xfrm>
          <a:prstGeom prst="rect">
            <a:avLst/>
          </a:prstGeom>
          <a:ln>
            <a:noFill/>
          </a:ln>
        </p:spPr>
        <p:txBody>
          <a:bodyPr/>
          <a:lstStyle>
            <a:lvl1pPr marL="0" indent="0" algn="ctr">
              <a:lnSpc>
                <a:spcPct val="125000"/>
              </a:lnSpc>
              <a:spcBef>
                <a:spcPts val="0"/>
              </a:spcBef>
              <a:buNone/>
              <a:defRPr sz="1200" cap="none" spc="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Text</a:t>
            </a:r>
            <a:endParaRPr lang="en-US" dirty="0"/>
          </a:p>
        </p:txBody>
      </p:sp>
      <p:sp>
        <p:nvSpPr>
          <p:cNvPr id="40" name="Text Placeholder 10"/>
          <p:cNvSpPr>
            <a:spLocks noGrp="true"/>
          </p:cNvSpPr>
          <p:nvPr>
            <p:ph type="body" sz="quarter" idx="25" hasCustomPrompt="true"/>
          </p:nvPr>
        </p:nvSpPr>
        <p:spPr>
          <a:xfrm>
            <a:off x="6479875" y="2829932"/>
            <a:ext cx="3574251" cy="448769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600" cap="none" spc="200" baseline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add title</a:t>
            </a:r>
            <a:endParaRPr lang="en-US" dirty="0"/>
          </a:p>
        </p:txBody>
      </p:sp>
      <p:sp>
        <p:nvSpPr>
          <p:cNvPr id="24" name="Text Placeholder 14"/>
          <p:cNvSpPr>
            <a:spLocks noGrp="true"/>
          </p:cNvSpPr>
          <p:nvPr>
            <p:ph type="body" sz="quarter" idx="17" hasCustomPrompt="true"/>
          </p:nvPr>
        </p:nvSpPr>
        <p:spPr>
          <a:xfrm>
            <a:off x="6756287" y="5930807"/>
            <a:ext cx="680833" cy="553488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25000"/>
              </a:lnSpc>
              <a:spcBef>
                <a:spcPts val="0"/>
              </a:spcBef>
              <a:buNone/>
              <a:defRPr sz="1200" cap="none" spc="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Text</a:t>
            </a:r>
            <a:endParaRPr lang="en-US" dirty="0"/>
          </a:p>
        </p:txBody>
      </p:sp>
      <p:sp>
        <p:nvSpPr>
          <p:cNvPr id="25" name="Text Placeholder 14"/>
          <p:cNvSpPr>
            <a:spLocks noGrp="true"/>
          </p:cNvSpPr>
          <p:nvPr>
            <p:ph type="body" sz="quarter" idx="20" hasCustomPrompt="true"/>
          </p:nvPr>
        </p:nvSpPr>
        <p:spPr>
          <a:xfrm>
            <a:off x="7583623" y="5930807"/>
            <a:ext cx="717943" cy="553488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25000"/>
              </a:lnSpc>
              <a:spcBef>
                <a:spcPts val="0"/>
              </a:spcBef>
              <a:buNone/>
              <a:defRPr sz="1200" cap="none" spc="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Text</a:t>
            </a:r>
            <a:endParaRPr lang="en-US" dirty="0"/>
          </a:p>
        </p:txBody>
      </p:sp>
      <p:sp>
        <p:nvSpPr>
          <p:cNvPr id="26" name="Text Placeholder 14"/>
          <p:cNvSpPr>
            <a:spLocks noGrp="true"/>
          </p:cNvSpPr>
          <p:nvPr>
            <p:ph type="body" sz="quarter" idx="21" hasCustomPrompt="true"/>
          </p:nvPr>
        </p:nvSpPr>
        <p:spPr>
          <a:xfrm>
            <a:off x="8418590" y="5929991"/>
            <a:ext cx="688462" cy="553488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25000"/>
              </a:lnSpc>
              <a:spcBef>
                <a:spcPts val="0"/>
              </a:spcBef>
              <a:buNone/>
              <a:defRPr sz="1200" cap="none" spc="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Text</a:t>
            </a:r>
            <a:endParaRPr lang="en-US" dirty="0"/>
          </a:p>
        </p:txBody>
      </p:sp>
      <p:sp>
        <p:nvSpPr>
          <p:cNvPr id="27" name="Text Placeholder 14"/>
          <p:cNvSpPr>
            <a:spLocks noGrp="true"/>
          </p:cNvSpPr>
          <p:nvPr>
            <p:ph type="body" sz="quarter" idx="22" hasCustomPrompt="true"/>
          </p:nvPr>
        </p:nvSpPr>
        <p:spPr>
          <a:xfrm>
            <a:off x="9244388" y="5929991"/>
            <a:ext cx="680835" cy="553488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25000"/>
              </a:lnSpc>
              <a:spcBef>
                <a:spcPts val="0"/>
              </a:spcBef>
              <a:buNone/>
              <a:defRPr sz="1200" cap="none" spc="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Text</a:t>
            </a:r>
            <a:endParaRPr lang="en-US" dirty="0"/>
          </a:p>
        </p:txBody>
      </p:sp>
      <p:sp>
        <p:nvSpPr>
          <p:cNvPr id="28" name="Text Placeholder 14"/>
          <p:cNvSpPr>
            <a:spLocks noGrp="true"/>
          </p:cNvSpPr>
          <p:nvPr>
            <p:ph type="body" sz="quarter" idx="23" hasCustomPrompt="true"/>
          </p:nvPr>
        </p:nvSpPr>
        <p:spPr>
          <a:xfrm>
            <a:off x="10072728" y="5929991"/>
            <a:ext cx="717942" cy="553488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25000"/>
              </a:lnSpc>
              <a:spcBef>
                <a:spcPts val="0"/>
              </a:spcBef>
              <a:buNone/>
              <a:defRPr sz="1200" cap="none" spc="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Text</a:t>
            </a:r>
            <a:endParaRPr lang="en-US" dirty="0"/>
          </a:p>
        </p:txBody>
      </p:sp>
      <p:grpSp>
        <p:nvGrpSpPr>
          <p:cNvPr id="81" name="Group 80"/>
          <p:cNvGrpSpPr/>
          <p:nvPr userDrawn="true"/>
        </p:nvGrpSpPr>
        <p:grpSpPr>
          <a:xfrm>
            <a:off x="6593151" y="3356785"/>
            <a:ext cx="4296522" cy="2583500"/>
            <a:chOff x="6593151" y="3356785"/>
            <a:chExt cx="4296522" cy="2583500"/>
          </a:xfrm>
        </p:grpSpPr>
        <p:cxnSp>
          <p:nvCxnSpPr>
            <p:cNvPr id="42" name="Straight Connector 41"/>
            <p:cNvCxnSpPr/>
            <p:nvPr userDrawn="true"/>
          </p:nvCxnSpPr>
          <p:spPr>
            <a:xfrm>
              <a:off x="6593151" y="3873977"/>
              <a:ext cx="4296522" cy="0"/>
            </a:xfrm>
            <a:prstGeom prst="line">
              <a:avLst/>
            </a:prstGeom>
            <a:ln>
              <a:solidFill>
                <a:schemeClr val="accent3">
                  <a:alpha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/>
            <p:cNvCxnSpPr/>
            <p:nvPr userDrawn="true"/>
          </p:nvCxnSpPr>
          <p:spPr>
            <a:xfrm>
              <a:off x="6593151" y="3356785"/>
              <a:ext cx="4296522" cy="0"/>
            </a:xfrm>
            <a:prstGeom prst="line">
              <a:avLst/>
            </a:prstGeom>
            <a:ln>
              <a:solidFill>
                <a:schemeClr val="accent3">
                  <a:alpha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/>
            <p:cNvCxnSpPr/>
            <p:nvPr userDrawn="true"/>
          </p:nvCxnSpPr>
          <p:spPr>
            <a:xfrm>
              <a:off x="6593151" y="5940285"/>
              <a:ext cx="4296522" cy="0"/>
            </a:xfrm>
            <a:prstGeom prst="line">
              <a:avLst/>
            </a:prstGeom>
            <a:ln>
              <a:solidFill>
                <a:schemeClr val="accent3">
                  <a:alpha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/>
            <p:cNvCxnSpPr/>
            <p:nvPr userDrawn="true"/>
          </p:nvCxnSpPr>
          <p:spPr>
            <a:xfrm>
              <a:off x="6593151" y="5417240"/>
              <a:ext cx="4296522" cy="0"/>
            </a:xfrm>
            <a:prstGeom prst="line">
              <a:avLst/>
            </a:prstGeom>
            <a:ln>
              <a:solidFill>
                <a:schemeClr val="accent3">
                  <a:alpha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/>
            <p:cNvCxnSpPr/>
            <p:nvPr userDrawn="true"/>
          </p:nvCxnSpPr>
          <p:spPr>
            <a:xfrm>
              <a:off x="6593151" y="4908361"/>
              <a:ext cx="4296522" cy="0"/>
            </a:xfrm>
            <a:prstGeom prst="line">
              <a:avLst/>
            </a:prstGeom>
            <a:ln>
              <a:solidFill>
                <a:schemeClr val="accent3">
                  <a:alpha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/>
            <p:cNvCxnSpPr/>
            <p:nvPr userDrawn="true"/>
          </p:nvCxnSpPr>
          <p:spPr>
            <a:xfrm>
              <a:off x="6593151" y="4393627"/>
              <a:ext cx="4296522" cy="0"/>
            </a:xfrm>
            <a:prstGeom prst="line">
              <a:avLst/>
            </a:prstGeom>
            <a:ln>
              <a:solidFill>
                <a:schemeClr val="accent3">
                  <a:alpha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" name="Rectangle 6"/>
          <p:cNvSpPr/>
          <p:nvPr userDrawn="true"/>
        </p:nvSpPr>
        <p:spPr>
          <a:xfrm>
            <a:off x="6756287" y="5431011"/>
            <a:ext cx="680833" cy="501361"/>
          </a:xfrm>
          <a:prstGeom prst="rect">
            <a:avLst/>
          </a:prstGeom>
          <a:solidFill>
            <a:schemeClr val="accent1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/>
          <p:cNvSpPr/>
          <p:nvPr userDrawn="true"/>
        </p:nvSpPr>
        <p:spPr>
          <a:xfrm>
            <a:off x="7586167" y="4913817"/>
            <a:ext cx="680834" cy="1018553"/>
          </a:xfrm>
          <a:prstGeom prst="rect">
            <a:avLst/>
          </a:prstGeom>
          <a:solidFill>
            <a:schemeClr val="accent1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Rectangle 16"/>
          <p:cNvSpPr/>
          <p:nvPr userDrawn="true"/>
        </p:nvSpPr>
        <p:spPr>
          <a:xfrm>
            <a:off x="8416048" y="4396625"/>
            <a:ext cx="680835" cy="1534931"/>
          </a:xfrm>
          <a:prstGeom prst="rect">
            <a:avLst/>
          </a:prstGeom>
          <a:solidFill>
            <a:schemeClr val="accent1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Rectangle 18"/>
          <p:cNvSpPr/>
          <p:nvPr userDrawn="true"/>
        </p:nvSpPr>
        <p:spPr>
          <a:xfrm>
            <a:off x="9244388" y="3879433"/>
            <a:ext cx="680835" cy="2052123"/>
          </a:xfrm>
          <a:prstGeom prst="rect">
            <a:avLst/>
          </a:prstGeom>
          <a:solidFill>
            <a:schemeClr val="accent1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" name="Rectangle 20"/>
          <p:cNvSpPr/>
          <p:nvPr userDrawn="true"/>
        </p:nvSpPr>
        <p:spPr>
          <a:xfrm>
            <a:off x="10075270" y="3362241"/>
            <a:ext cx="680836" cy="2569313"/>
          </a:xfrm>
          <a:prstGeom prst="rect">
            <a:avLst/>
          </a:prstGeom>
          <a:solidFill>
            <a:schemeClr val="accent1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Footer Placeholder 15"/>
          <p:cNvSpPr>
            <a:spLocks noGrp="true"/>
          </p:cNvSpPr>
          <p:nvPr>
            <p:ph type="ftr" sz="quarter" idx="3"/>
          </p:nvPr>
        </p:nvSpPr>
        <p:spPr>
          <a:xfrm rot="5400000">
            <a:off x="10541127" y="1408176"/>
            <a:ext cx="2770499" cy="365125"/>
          </a:xfrm>
          <a:prstGeom prst="rect">
            <a:avLst/>
          </a:prstGeom>
        </p:spPr>
        <p:txBody>
          <a:bodyPr anchor="ctr"/>
          <a:lstStyle>
            <a:lvl1pPr algn="r">
              <a:defRPr sz="900" cap="all" spc="4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PRESENTATION TITLE</a:t>
            </a:r>
            <a:endParaRPr lang="en-US" dirty="0"/>
          </a:p>
        </p:txBody>
      </p:sp>
      <p:sp>
        <p:nvSpPr>
          <p:cNvPr id="13" name="Slide Number Placeholder 16"/>
          <p:cNvSpPr>
            <a:spLocks noGrp="true"/>
          </p:cNvSpPr>
          <p:nvPr>
            <p:ph type="sldNum" sz="quarter" idx="4"/>
          </p:nvPr>
        </p:nvSpPr>
        <p:spPr>
          <a:xfrm>
            <a:off x="11519019" y="3164804"/>
            <a:ext cx="545911" cy="580029"/>
          </a:xfrm>
          <a:prstGeom prst="rect">
            <a:avLst/>
          </a:prstGeom>
        </p:spPr>
        <p:txBody>
          <a:bodyPr anchor="ctr"/>
          <a:lstStyle>
            <a:lvl1pPr algn="r">
              <a:defRPr sz="1600">
                <a:solidFill>
                  <a:schemeClr val="accent6"/>
                </a:solidFill>
                <a:latin typeface="+mn-lt"/>
              </a:defRPr>
            </a:lvl1pPr>
          </a:lstStyle>
          <a:p>
            <a:pPr>
              <a:defRPr/>
            </a:pPr>
            <a:fld id="{8D1FC6F8-0BCD-47E9-9C64-690771D9C143}" type="slidenum">
              <a:rPr lang="en-US" smtClean="0"/>
            </a:fld>
            <a:endParaRPr lang="en-US" dirty="0"/>
          </a:p>
        </p:txBody>
      </p:sp>
      <p:sp>
        <p:nvSpPr>
          <p:cNvPr id="14" name="Date Placeholder 14"/>
          <p:cNvSpPr>
            <a:spLocks noGrp="true"/>
          </p:cNvSpPr>
          <p:nvPr>
            <p:ph type="dt" sz="half" idx="2"/>
          </p:nvPr>
        </p:nvSpPr>
        <p:spPr>
          <a:xfrm rot="5400000">
            <a:off x="10595991" y="5074920"/>
            <a:ext cx="2647667" cy="365125"/>
          </a:xfrm>
          <a:prstGeom prst="rect">
            <a:avLst/>
          </a:prstGeom>
        </p:spPr>
        <p:txBody>
          <a:bodyPr anchor="ctr"/>
          <a:lstStyle>
            <a:lvl1pPr>
              <a:defRPr sz="900" spc="400" baseline="0">
                <a:solidFill>
                  <a:schemeClr val="bg1"/>
                </a:solidFill>
                <a:latin typeface="+mj-lt"/>
              </a:defRPr>
            </a:lvl1pPr>
          </a:lstStyle>
          <a:p>
            <a:pPr>
              <a:defRPr/>
            </a:pPr>
            <a:r>
              <a:rPr lang="en-US" cap="all"/>
              <a:t>May 21, 20xx</a:t>
            </a:r>
            <a:endParaRPr lang="en-US" cap="all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-Year Action Pla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" name="Graphic 119"/>
          <p:cNvPicPr>
            <a:picLocks noChangeAspect="true"/>
          </p:cNvPicPr>
          <p:nvPr userDrawn="true"/>
        </p:nvPicPr>
        <p:blipFill>
          <a:blip r:embed="rId2">
            <a:extLst>
              <a:ext uri="{28A0092B-C50C-407E-A947-70E740481C1C}">
                <a14:useLocalDpi xmlns:a14="http://schemas.microsoft.com/office/drawing/2010/main" val="false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100" name="Group 99"/>
          <p:cNvGrpSpPr/>
          <p:nvPr userDrawn="true"/>
        </p:nvGrpSpPr>
        <p:grpSpPr>
          <a:xfrm>
            <a:off x="2010137" y="2689356"/>
            <a:ext cx="8510121" cy="0"/>
            <a:chOff x="1504814" y="2488864"/>
            <a:chExt cx="8510121" cy="0"/>
          </a:xfrm>
        </p:grpSpPr>
        <p:cxnSp>
          <p:nvCxnSpPr>
            <p:cNvPr id="79" name="Straight Connector 78"/>
            <p:cNvCxnSpPr/>
            <p:nvPr userDrawn="true"/>
          </p:nvCxnSpPr>
          <p:spPr>
            <a:xfrm>
              <a:off x="1504814" y="2488864"/>
              <a:ext cx="615310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/>
            <p:cNvCxnSpPr/>
            <p:nvPr userDrawn="true"/>
          </p:nvCxnSpPr>
          <p:spPr>
            <a:xfrm>
              <a:off x="2301137" y="2488864"/>
              <a:ext cx="615310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Connector 82"/>
            <p:cNvCxnSpPr/>
            <p:nvPr userDrawn="true"/>
          </p:nvCxnSpPr>
          <p:spPr>
            <a:xfrm>
              <a:off x="3083776" y="2488864"/>
              <a:ext cx="615310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Connector 84"/>
            <p:cNvCxnSpPr/>
            <p:nvPr userDrawn="true"/>
          </p:nvCxnSpPr>
          <p:spPr>
            <a:xfrm>
              <a:off x="3880099" y="2488864"/>
              <a:ext cx="615310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Connector 86"/>
            <p:cNvCxnSpPr/>
            <p:nvPr userDrawn="true"/>
          </p:nvCxnSpPr>
          <p:spPr>
            <a:xfrm>
              <a:off x="4655896" y="2488864"/>
              <a:ext cx="615310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Connector 88"/>
            <p:cNvCxnSpPr/>
            <p:nvPr userDrawn="true"/>
          </p:nvCxnSpPr>
          <p:spPr>
            <a:xfrm>
              <a:off x="5452219" y="2488864"/>
              <a:ext cx="615310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Straight Connector 90"/>
            <p:cNvCxnSpPr/>
            <p:nvPr userDrawn="true"/>
          </p:nvCxnSpPr>
          <p:spPr>
            <a:xfrm>
              <a:off x="6234858" y="2488864"/>
              <a:ext cx="615310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Straight Connector 92"/>
            <p:cNvCxnSpPr/>
            <p:nvPr userDrawn="true"/>
          </p:nvCxnSpPr>
          <p:spPr>
            <a:xfrm>
              <a:off x="7031181" y="2488864"/>
              <a:ext cx="615310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Straight Connector 94"/>
            <p:cNvCxnSpPr/>
            <p:nvPr userDrawn="true"/>
          </p:nvCxnSpPr>
          <p:spPr>
            <a:xfrm>
              <a:off x="7813820" y="2488864"/>
              <a:ext cx="615310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Straight Connector 96"/>
            <p:cNvCxnSpPr/>
            <p:nvPr userDrawn="true"/>
          </p:nvCxnSpPr>
          <p:spPr>
            <a:xfrm>
              <a:off x="8610143" y="2488864"/>
              <a:ext cx="615310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Straight Connector 98"/>
            <p:cNvCxnSpPr/>
            <p:nvPr userDrawn="true"/>
          </p:nvCxnSpPr>
          <p:spPr>
            <a:xfrm>
              <a:off x="9399625" y="2488864"/>
              <a:ext cx="615310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true"/>
          </p:cNvSpPr>
          <p:nvPr>
            <p:ph type="title" hasCustomPrompt="true"/>
          </p:nvPr>
        </p:nvSpPr>
        <p:spPr>
          <a:xfrm>
            <a:off x="681698" y="512299"/>
            <a:ext cx="10515600" cy="727388"/>
          </a:xfrm>
          <a:prstGeom prst="rect">
            <a:avLst/>
          </a:prstGeom>
        </p:spPr>
        <p:txBody>
          <a:bodyPr/>
          <a:lstStyle>
            <a:lvl1pPr>
              <a:defRPr sz="2800" cap="all" spc="4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title</a:t>
            </a:r>
            <a:endParaRPr lang="en-US" dirty="0"/>
          </a:p>
        </p:txBody>
      </p:sp>
      <p:sp>
        <p:nvSpPr>
          <p:cNvPr id="121" name="Text Placeholder 14"/>
          <p:cNvSpPr>
            <a:spLocks noGrp="true"/>
          </p:cNvSpPr>
          <p:nvPr>
            <p:ph type="body" sz="quarter" idx="43" hasCustomPrompt="true"/>
          </p:nvPr>
        </p:nvSpPr>
        <p:spPr>
          <a:xfrm>
            <a:off x="1992423" y="1780403"/>
            <a:ext cx="1440088" cy="58624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cap="none" spc="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Click to add text</a:t>
            </a:r>
            <a:endParaRPr lang="en-US" dirty="0"/>
          </a:p>
        </p:txBody>
      </p:sp>
      <p:sp>
        <p:nvSpPr>
          <p:cNvPr id="122" name="Text Placeholder 14"/>
          <p:cNvSpPr>
            <a:spLocks noGrp="true"/>
          </p:cNvSpPr>
          <p:nvPr>
            <p:ph type="body" sz="quarter" idx="44" hasCustomPrompt="true"/>
          </p:nvPr>
        </p:nvSpPr>
        <p:spPr>
          <a:xfrm>
            <a:off x="4360668" y="1780403"/>
            <a:ext cx="1440088" cy="58624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cap="none" spc="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Click to add text</a:t>
            </a:r>
            <a:endParaRPr lang="en-US" dirty="0"/>
          </a:p>
        </p:txBody>
      </p:sp>
      <p:sp>
        <p:nvSpPr>
          <p:cNvPr id="123" name="Text Placeholder 14"/>
          <p:cNvSpPr>
            <a:spLocks noGrp="true"/>
          </p:cNvSpPr>
          <p:nvPr>
            <p:ph type="body" sz="quarter" idx="45" hasCustomPrompt="true"/>
          </p:nvPr>
        </p:nvSpPr>
        <p:spPr>
          <a:xfrm>
            <a:off x="8307743" y="1780403"/>
            <a:ext cx="1440088" cy="58624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cap="none" spc="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Click to add text</a:t>
            </a:r>
            <a:endParaRPr lang="en-US" dirty="0"/>
          </a:p>
        </p:txBody>
      </p:sp>
      <p:sp>
        <p:nvSpPr>
          <p:cNvPr id="113" name="Text Placeholder 14"/>
          <p:cNvSpPr>
            <a:spLocks noGrp="true"/>
          </p:cNvSpPr>
          <p:nvPr>
            <p:ph type="body" sz="quarter" idx="41" hasCustomPrompt="true"/>
          </p:nvPr>
        </p:nvSpPr>
        <p:spPr>
          <a:xfrm>
            <a:off x="505322" y="2436036"/>
            <a:ext cx="1194201" cy="50172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800" cap="none" spc="200" baseline="0">
                <a:solidFill>
                  <a:schemeClr val="accent6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Add year</a:t>
            </a:r>
            <a:endParaRPr lang="en-US" dirty="0"/>
          </a:p>
        </p:txBody>
      </p:sp>
      <p:sp>
        <p:nvSpPr>
          <p:cNvPr id="42" name="Text Placeholder 14"/>
          <p:cNvSpPr>
            <a:spLocks noGrp="true"/>
          </p:cNvSpPr>
          <p:nvPr>
            <p:ph type="body" sz="quarter" idx="17" hasCustomPrompt="true"/>
          </p:nvPr>
        </p:nvSpPr>
        <p:spPr>
          <a:xfrm>
            <a:off x="1675402" y="2774313"/>
            <a:ext cx="495300" cy="904490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25000"/>
              </a:lnSpc>
              <a:spcBef>
                <a:spcPts val="0"/>
              </a:spcBef>
              <a:buNone/>
              <a:defRPr sz="1200" cap="none" spc="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Click to add text</a:t>
            </a:r>
            <a:endParaRPr lang="en-US" dirty="0"/>
          </a:p>
        </p:txBody>
      </p:sp>
      <p:sp>
        <p:nvSpPr>
          <p:cNvPr id="43" name="Text Placeholder 14"/>
          <p:cNvSpPr>
            <a:spLocks noGrp="true"/>
          </p:cNvSpPr>
          <p:nvPr>
            <p:ph type="body" sz="quarter" idx="18" hasCustomPrompt="true"/>
          </p:nvPr>
        </p:nvSpPr>
        <p:spPr>
          <a:xfrm>
            <a:off x="2464817" y="2774313"/>
            <a:ext cx="495300" cy="904490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25000"/>
              </a:lnSpc>
              <a:spcBef>
                <a:spcPts val="0"/>
              </a:spcBef>
              <a:buNone/>
              <a:defRPr sz="1200" cap="none" spc="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Click to add text</a:t>
            </a:r>
            <a:endParaRPr lang="en-US" dirty="0"/>
          </a:p>
        </p:txBody>
      </p:sp>
      <p:sp>
        <p:nvSpPr>
          <p:cNvPr id="44" name="Text Placeholder 14"/>
          <p:cNvSpPr>
            <a:spLocks noGrp="true"/>
          </p:cNvSpPr>
          <p:nvPr>
            <p:ph type="body" sz="quarter" idx="19" hasCustomPrompt="true"/>
          </p:nvPr>
        </p:nvSpPr>
        <p:spPr>
          <a:xfrm>
            <a:off x="3254232" y="2774313"/>
            <a:ext cx="495300" cy="904490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25000"/>
              </a:lnSpc>
              <a:spcBef>
                <a:spcPts val="0"/>
              </a:spcBef>
              <a:buNone/>
              <a:defRPr sz="1200" cap="none" spc="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Click to add text</a:t>
            </a:r>
            <a:endParaRPr lang="en-US" dirty="0"/>
          </a:p>
        </p:txBody>
      </p:sp>
      <p:sp>
        <p:nvSpPr>
          <p:cNvPr id="45" name="Text Placeholder 14"/>
          <p:cNvSpPr>
            <a:spLocks noGrp="true"/>
          </p:cNvSpPr>
          <p:nvPr>
            <p:ph type="body" sz="quarter" idx="20" hasCustomPrompt="true"/>
          </p:nvPr>
        </p:nvSpPr>
        <p:spPr>
          <a:xfrm>
            <a:off x="4043647" y="2774313"/>
            <a:ext cx="495300" cy="904490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25000"/>
              </a:lnSpc>
              <a:spcBef>
                <a:spcPts val="0"/>
              </a:spcBef>
              <a:buNone/>
              <a:defRPr sz="1200" cap="none" spc="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Click to add text</a:t>
            </a:r>
            <a:endParaRPr lang="en-US" dirty="0"/>
          </a:p>
        </p:txBody>
      </p:sp>
      <p:sp>
        <p:nvSpPr>
          <p:cNvPr id="46" name="Text Placeholder 14"/>
          <p:cNvSpPr>
            <a:spLocks noGrp="true"/>
          </p:cNvSpPr>
          <p:nvPr>
            <p:ph type="body" sz="quarter" idx="21" hasCustomPrompt="true"/>
          </p:nvPr>
        </p:nvSpPr>
        <p:spPr>
          <a:xfrm>
            <a:off x="4833062" y="2774313"/>
            <a:ext cx="495300" cy="904490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25000"/>
              </a:lnSpc>
              <a:spcBef>
                <a:spcPts val="0"/>
              </a:spcBef>
              <a:buNone/>
              <a:defRPr sz="1200" cap="none" spc="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Click to add text</a:t>
            </a:r>
            <a:endParaRPr lang="en-US" dirty="0"/>
          </a:p>
        </p:txBody>
      </p:sp>
      <p:sp>
        <p:nvSpPr>
          <p:cNvPr id="47" name="Text Placeholder 14"/>
          <p:cNvSpPr>
            <a:spLocks noGrp="true"/>
          </p:cNvSpPr>
          <p:nvPr>
            <p:ph type="body" sz="quarter" idx="22" hasCustomPrompt="true"/>
          </p:nvPr>
        </p:nvSpPr>
        <p:spPr>
          <a:xfrm>
            <a:off x="5622477" y="2774313"/>
            <a:ext cx="495300" cy="904490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25000"/>
              </a:lnSpc>
              <a:spcBef>
                <a:spcPts val="0"/>
              </a:spcBef>
              <a:buNone/>
              <a:defRPr sz="1200" cap="none" spc="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Click to add text</a:t>
            </a:r>
            <a:endParaRPr lang="en-US" dirty="0"/>
          </a:p>
        </p:txBody>
      </p:sp>
      <p:sp>
        <p:nvSpPr>
          <p:cNvPr id="48" name="Text Placeholder 14"/>
          <p:cNvSpPr>
            <a:spLocks noGrp="true"/>
          </p:cNvSpPr>
          <p:nvPr>
            <p:ph type="body" sz="quarter" idx="23" hasCustomPrompt="true"/>
          </p:nvPr>
        </p:nvSpPr>
        <p:spPr>
          <a:xfrm>
            <a:off x="6411892" y="2774313"/>
            <a:ext cx="495300" cy="904490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25000"/>
              </a:lnSpc>
              <a:spcBef>
                <a:spcPts val="0"/>
              </a:spcBef>
              <a:buNone/>
              <a:defRPr sz="1200" cap="none" spc="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Click to add text</a:t>
            </a:r>
            <a:endParaRPr lang="en-US" dirty="0"/>
          </a:p>
        </p:txBody>
      </p:sp>
      <p:sp>
        <p:nvSpPr>
          <p:cNvPr id="49" name="Text Placeholder 14"/>
          <p:cNvSpPr>
            <a:spLocks noGrp="true"/>
          </p:cNvSpPr>
          <p:nvPr>
            <p:ph type="body" sz="quarter" idx="24" hasCustomPrompt="true"/>
          </p:nvPr>
        </p:nvSpPr>
        <p:spPr>
          <a:xfrm>
            <a:off x="7201307" y="2774313"/>
            <a:ext cx="495300" cy="904490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25000"/>
              </a:lnSpc>
              <a:spcBef>
                <a:spcPts val="0"/>
              </a:spcBef>
              <a:buNone/>
              <a:defRPr sz="1200" cap="none" spc="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Click to add text</a:t>
            </a:r>
            <a:endParaRPr lang="en-US" dirty="0"/>
          </a:p>
        </p:txBody>
      </p:sp>
      <p:sp>
        <p:nvSpPr>
          <p:cNvPr id="50" name="Text Placeholder 14"/>
          <p:cNvSpPr>
            <a:spLocks noGrp="true"/>
          </p:cNvSpPr>
          <p:nvPr>
            <p:ph type="body" sz="quarter" idx="25" hasCustomPrompt="true"/>
          </p:nvPr>
        </p:nvSpPr>
        <p:spPr>
          <a:xfrm>
            <a:off x="7990722" y="2774313"/>
            <a:ext cx="495300" cy="904490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25000"/>
              </a:lnSpc>
              <a:spcBef>
                <a:spcPts val="0"/>
              </a:spcBef>
              <a:buNone/>
              <a:defRPr sz="1200" cap="none" spc="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Click to add text</a:t>
            </a:r>
            <a:endParaRPr lang="en-US" dirty="0"/>
          </a:p>
        </p:txBody>
      </p:sp>
      <p:sp>
        <p:nvSpPr>
          <p:cNvPr id="51" name="Text Placeholder 14"/>
          <p:cNvSpPr>
            <a:spLocks noGrp="true"/>
          </p:cNvSpPr>
          <p:nvPr>
            <p:ph type="body" sz="quarter" idx="26" hasCustomPrompt="true"/>
          </p:nvPr>
        </p:nvSpPr>
        <p:spPr>
          <a:xfrm>
            <a:off x="8780137" y="2774313"/>
            <a:ext cx="495300" cy="904490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25000"/>
              </a:lnSpc>
              <a:spcBef>
                <a:spcPts val="0"/>
              </a:spcBef>
              <a:buNone/>
              <a:defRPr sz="1200" cap="none" spc="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Click to add text</a:t>
            </a:r>
            <a:endParaRPr lang="en-US" dirty="0"/>
          </a:p>
        </p:txBody>
      </p:sp>
      <p:sp>
        <p:nvSpPr>
          <p:cNvPr id="52" name="Text Placeholder 14"/>
          <p:cNvSpPr>
            <a:spLocks noGrp="true"/>
          </p:cNvSpPr>
          <p:nvPr>
            <p:ph type="body" sz="quarter" idx="27" hasCustomPrompt="true"/>
          </p:nvPr>
        </p:nvSpPr>
        <p:spPr>
          <a:xfrm>
            <a:off x="9569552" y="2774313"/>
            <a:ext cx="495300" cy="904490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25000"/>
              </a:lnSpc>
              <a:spcBef>
                <a:spcPts val="0"/>
              </a:spcBef>
              <a:buNone/>
              <a:defRPr sz="1200" cap="none" spc="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Click to add text</a:t>
            </a:r>
            <a:endParaRPr lang="en-US" dirty="0"/>
          </a:p>
        </p:txBody>
      </p:sp>
      <p:sp>
        <p:nvSpPr>
          <p:cNvPr id="53" name="Text Placeholder 14"/>
          <p:cNvSpPr>
            <a:spLocks noGrp="true"/>
          </p:cNvSpPr>
          <p:nvPr>
            <p:ph type="body" sz="quarter" idx="28" hasCustomPrompt="true"/>
          </p:nvPr>
        </p:nvSpPr>
        <p:spPr>
          <a:xfrm>
            <a:off x="10358963" y="2774313"/>
            <a:ext cx="495300" cy="904490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25000"/>
              </a:lnSpc>
              <a:spcBef>
                <a:spcPts val="0"/>
              </a:spcBef>
              <a:buNone/>
              <a:defRPr sz="1200" cap="none" spc="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Click to add text</a:t>
            </a:r>
            <a:endParaRPr lang="en-US" dirty="0"/>
          </a:p>
        </p:txBody>
      </p:sp>
      <p:sp>
        <p:nvSpPr>
          <p:cNvPr id="124" name="Text Placeholder 14"/>
          <p:cNvSpPr>
            <a:spLocks noGrp="true"/>
          </p:cNvSpPr>
          <p:nvPr>
            <p:ph type="body" sz="quarter" idx="46" hasCustomPrompt="true"/>
          </p:nvPr>
        </p:nvSpPr>
        <p:spPr>
          <a:xfrm>
            <a:off x="1992423" y="3563114"/>
            <a:ext cx="1440088" cy="58624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cap="none" spc="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Click to add text</a:t>
            </a:r>
            <a:endParaRPr lang="en-US" dirty="0"/>
          </a:p>
        </p:txBody>
      </p:sp>
      <p:sp>
        <p:nvSpPr>
          <p:cNvPr id="125" name="Text Placeholder 14"/>
          <p:cNvSpPr>
            <a:spLocks noGrp="true"/>
          </p:cNvSpPr>
          <p:nvPr>
            <p:ph type="body" sz="quarter" idx="47" hasCustomPrompt="true"/>
          </p:nvPr>
        </p:nvSpPr>
        <p:spPr>
          <a:xfrm>
            <a:off x="5939498" y="3563114"/>
            <a:ext cx="1440088" cy="58624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b="1" cap="none" spc="0" baseline="0">
                <a:solidFill>
                  <a:schemeClr val="accent6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Click to add text</a:t>
            </a:r>
            <a:endParaRPr lang="en-US" dirty="0"/>
          </a:p>
        </p:txBody>
      </p:sp>
      <p:sp>
        <p:nvSpPr>
          <p:cNvPr id="126" name="Text Placeholder 14"/>
          <p:cNvSpPr>
            <a:spLocks noGrp="true"/>
          </p:cNvSpPr>
          <p:nvPr>
            <p:ph type="body" sz="quarter" idx="48" hasCustomPrompt="true"/>
          </p:nvPr>
        </p:nvSpPr>
        <p:spPr>
          <a:xfrm>
            <a:off x="9886573" y="3563114"/>
            <a:ext cx="1440088" cy="58624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cap="none" spc="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Click to add text</a:t>
            </a:r>
            <a:endParaRPr lang="en-US" dirty="0"/>
          </a:p>
        </p:txBody>
      </p:sp>
      <p:sp>
        <p:nvSpPr>
          <p:cNvPr id="114" name="Text Placeholder 14"/>
          <p:cNvSpPr>
            <a:spLocks noGrp="true"/>
          </p:cNvSpPr>
          <p:nvPr>
            <p:ph type="body" sz="quarter" idx="42" hasCustomPrompt="true"/>
          </p:nvPr>
        </p:nvSpPr>
        <p:spPr>
          <a:xfrm>
            <a:off x="505322" y="4134112"/>
            <a:ext cx="1194201" cy="50172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800" cap="none" spc="200" baseline="0">
                <a:solidFill>
                  <a:schemeClr val="accent6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Add year</a:t>
            </a:r>
            <a:endParaRPr lang="en-US" dirty="0"/>
          </a:p>
        </p:txBody>
      </p:sp>
      <p:sp>
        <p:nvSpPr>
          <p:cNvPr id="66" name="Text Placeholder 14"/>
          <p:cNvSpPr>
            <a:spLocks noGrp="true"/>
          </p:cNvSpPr>
          <p:nvPr>
            <p:ph type="body" sz="quarter" idx="29" hasCustomPrompt="true"/>
          </p:nvPr>
        </p:nvSpPr>
        <p:spPr>
          <a:xfrm>
            <a:off x="1675402" y="4476140"/>
            <a:ext cx="495300" cy="904490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25000"/>
              </a:lnSpc>
              <a:spcBef>
                <a:spcPts val="0"/>
              </a:spcBef>
              <a:buNone/>
              <a:defRPr sz="1200" cap="none" spc="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Click to add text</a:t>
            </a:r>
            <a:endParaRPr lang="en-US" dirty="0"/>
          </a:p>
        </p:txBody>
      </p:sp>
      <p:sp>
        <p:nvSpPr>
          <p:cNvPr id="67" name="Text Placeholder 14"/>
          <p:cNvSpPr>
            <a:spLocks noGrp="true"/>
          </p:cNvSpPr>
          <p:nvPr>
            <p:ph type="body" sz="quarter" idx="30" hasCustomPrompt="true"/>
          </p:nvPr>
        </p:nvSpPr>
        <p:spPr>
          <a:xfrm>
            <a:off x="2464817" y="4476140"/>
            <a:ext cx="495300" cy="904490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25000"/>
              </a:lnSpc>
              <a:spcBef>
                <a:spcPts val="0"/>
              </a:spcBef>
              <a:buNone/>
              <a:defRPr sz="1200" cap="none" spc="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Click to add text</a:t>
            </a:r>
            <a:endParaRPr lang="en-US" dirty="0"/>
          </a:p>
        </p:txBody>
      </p:sp>
      <p:sp>
        <p:nvSpPr>
          <p:cNvPr id="68" name="Text Placeholder 14"/>
          <p:cNvSpPr>
            <a:spLocks noGrp="true"/>
          </p:cNvSpPr>
          <p:nvPr>
            <p:ph type="body" sz="quarter" idx="31" hasCustomPrompt="true"/>
          </p:nvPr>
        </p:nvSpPr>
        <p:spPr>
          <a:xfrm>
            <a:off x="3254232" y="4476140"/>
            <a:ext cx="495300" cy="904490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25000"/>
              </a:lnSpc>
              <a:spcBef>
                <a:spcPts val="0"/>
              </a:spcBef>
              <a:buNone/>
              <a:defRPr sz="1200" cap="none" spc="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Click to add text</a:t>
            </a:r>
            <a:endParaRPr lang="en-US" dirty="0"/>
          </a:p>
        </p:txBody>
      </p:sp>
      <p:sp>
        <p:nvSpPr>
          <p:cNvPr id="69" name="Text Placeholder 14"/>
          <p:cNvSpPr>
            <a:spLocks noGrp="true"/>
          </p:cNvSpPr>
          <p:nvPr>
            <p:ph type="body" sz="quarter" idx="32" hasCustomPrompt="true"/>
          </p:nvPr>
        </p:nvSpPr>
        <p:spPr>
          <a:xfrm>
            <a:off x="4043647" y="4476140"/>
            <a:ext cx="495300" cy="904490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25000"/>
              </a:lnSpc>
              <a:spcBef>
                <a:spcPts val="0"/>
              </a:spcBef>
              <a:buNone/>
              <a:defRPr sz="1200" cap="none" spc="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Click to add text</a:t>
            </a:r>
            <a:endParaRPr lang="en-US" dirty="0"/>
          </a:p>
        </p:txBody>
      </p:sp>
      <p:sp>
        <p:nvSpPr>
          <p:cNvPr id="70" name="Text Placeholder 14"/>
          <p:cNvSpPr>
            <a:spLocks noGrp="true"/>
          </p:cNvSpPr>
          <p:nvPr>
            <p:ph type="body" sz="quarter" idx="33" hasCustomPrompt="true"/>
          </p:nvPr>
        </p:nvSpPr>
        <p:spPr>
          <a:xfrm>
            <a:off x="4833062" y="4476140"/>
            <a:ext cx="495300" cy="904490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25000"/>
              </a:lnSpc>
              <a:spcBef>
                <a:spcPts val="0"/>
              </a:spcBef>
              <a:buNone/>
              <a:defRPr sz="1200" cap="none" spc="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Click to add text</a:t>
            </a:r>
            <a:endParaRPr lang="en-US" dirty="0"/>
          </a:p>
        </p:txBody>
      </p:sp>
      <p:sp>
        <p:nvSpPr>
          <p:cNvPr id="71" name="Text Placeholder 14"/>
          <p:cNvSpPr>
            <a:spLocks noGrp="true"/>
          </p:cNvSpPr>
          <p:nvPr>
            <p:ph type="body" sz="quarter" idx="34" hasCustomPrompt="true"/>
          </p:nvPr>
        </p:nvSpPr>
        <p:spPr>
          <a:xfrm>
            <a:off x="5622477" y="4476140"/>
            <a:ext cx="495300" cy="904490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25000"/>
              </a:lnSpc>
              <a:spcBef>
                <a:spcPts val="0"/>
              </a:spcBef>
              <a:buNone/>
              <a:defRPr sz="1200" cap="none" spc="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Click to add text</a:t>
            </a:r>
            <a:endParaRPr lang="en-US" dirty="0"/>
          </a:p>
        </p:txBody>
      </p:sp>
      <p:sp>
        <p:nvSpPr>
          <p:cNvPr id="72" name="Text Placeholder 14"/>
          <p:cNvSpPr>
            <a:spLocks noGrp="true"/>
          </p:cNvSpPr>
          <p:nvPr>
            <p:ph type="body" sz="quarter" idx="35" hasCustomPrompt="true"/>
          </p:nvPr>
        </p:nvSpPr>
        <p:spPr>
          <a:xfrm>
            <a:off x="6411892" y="4476140"/>
            <a:ext cx="495300" cy="904490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25000"/>
              </a:lnSpc>
              <a:spcBef>
                <a:spcPts val="0"/>
              </a:spcBef>
              <a:buNone/>
              <a:defRPr sz="1200" cap="none" spc="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Click to add text</a:t>
            </a:r>
            <a:endParaRPr lang="en-US" dirty="0"/>
          </a:p>
        </p:txBody>
      </p:sp>
      <p:sp>
        <p:nvSpPr>
          <p:cNvPr id="73" name="Text Placeholder 14"/>
          <p:cNvSpPr>
            <a:spLocks noGrp="true"/>
          </p:cNvSpPr>
          <p:nvPr>
            <p:ph type="body" sz="quarter" idx="36" hasCustomPrompt="true"/>
          </p:nvPr>
        </p:nvSpPr>
        <p:spPr>
          <a:xfrm>
            <a:off x="7201307" y="4476140"/>
            <a:ext cx="495300" cy="904490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25000"/>
              </a:lnSpc>
              <a:spcBef>
                <a:spcPts val="0"/>
              </a:spcBef>
              <a:buNone/>
              <a:defRPr sz="1200" cap="none" spc="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Click to add text</a:t>
            </a:r>
            <a:endParaRPr lang="en-US" dirty="0"/>
          </a:p>
        </p:txBody>
      </p:sp>
      <p:sp>
        <p:nvSpPr>
          <p:cNvPr id="74" name="Text Placeholder 14"/>
          <p:cNvSpPr>
            <a:spLocks noGrp="true"/>
          </p:cNvSpPr>
          <p:nvPr>
            <p:ph type="body" sz="quarter" idx="37" hasCustomPrompt="true"/>
          </p:nvPr>
        </p:nvSpPr>
        <p:spPr>
          <a:xfrm>
            <a:off x="7990722" y="4476140"/>
            <a:ext cx="495300" cy="904490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25000"/>
              </a:lnSpc>
              <a:spcBef>
                <a:spcPts val="0"/>
              </a:spcBef>
              <a:buNone/>
              <a:defRPr sz="1200" cap="none" spc="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Click to add text</a:t>
            </a:r>
            <a:endParaRPr lang="en-US" dirty="0"/>
          </a:p>
        </p:txBody>
      </p:sp>
      <p:sp>
        <p:nvSpPr>
          <p:cNvPr id="75" name="Text Placeholder 14"/>
          <p:cNvSpPr>
            <a:spLocks noGrp="true"/>
          </p:cNvSpPr>
          <p:nvPr>
            <p:ph type="body" sz="quarter" idx="38" hasCustomPrompt="true"/>
          </p:nvPr>
        </p:nvSpPr>
        <p:spPr>
          <a:xfrm>
            <a:off x="8780137" y="4476140"/>
            <a:ext cx="495300" cy="904490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25000"/>
              </a:lnSpc>
              <a:spcBef>
                <a:spcPts val="0"/>
              </a:spcBef>
              <a:buNone/>
              <a:defRPr sz="1200" cap="none" spc="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Click to add text</a:t>
            </a:r>
            <a:endParaRPr lang="en-US" dirty="0"/>
          </a:p>
        </p:txBody>
      </p:sp>
      <p:sp>
        <p:nvSpPr>
          <p:cNvPr id="76" name="Text Placeholder 14"/>
          <p:cNvSpPr>
            <a:spLocks noGrp="true"/>
          </p:cNvSpPr>
          <p:nvPr>
            <p:ph type="body" sz="quarter" idx="39" hasCustomPrompt="true"/>
          </p:nvPr>
        </p:nvSpPr>
        <p:spPr>
          <a:xfrm>
            <a:off x="9569552" y="4476140"/>
            <a:ext cx="495300" cy="904490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25000"/>
              </a:lnSpc>
              <a:spcBef>
                <a:spcPts val="0"/>
              </a:spcBef>
              <a:buNone/>
              <a:defRPr sz="1200" cap="none" spc="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Click to add text</a:t>
            </a:r>
            <a:endParaRPr lang="en-US" dirty="0"/>
          </a:p>
        </p:txBody>
      </p:sp>
      <p:sp>
        <p:nvSpPr>
          <p:cNvPr id="77" name="Text Placeholder 14"/>
          <p:cNvSpPr>
            <a:spLocks noGrp="true"/>
          </p:cNvSpPr>
          <p:nvPr>
            <p:ph type="body" sz="quarter" idx="40" hasCustomPrompt="true"/>
          </p:nvPr>
        </p:nvSpPr>
        <p:spPr>
          <a:xfrm>
            <a:off x="10358963" y="4476140"/>
            <a:ext cx="495300" cy="904490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25000"/>
              </a:lnSpc>
              <a:spcBef>
                <a:spcPts val="0"/>
              </a:spcBef>
              <a:buNone/>
              <a:defRPr sz="1200" cap="none" spc="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Click to add text</a:t>
            </a:r>
            <a:endParaRPr lang="en-US" dirty="0"/>
          </a:p>
        </p:txBody>
      </p:sp>
      <p:grpSp>
        <p:nvGrpSpPr>
          <p:cNvPr id="101" name="Group 100"/>
          <p:cNvGrpSpPr/>
          <p:nvPr userDrawn="true"/>
        </p:nvGrpSpPr>
        <p:grpSpPr>
          <a:xfrm>
            <a:off x="2010137" y="4391183"/>
            <a:ext cx="8510121" cy="0"/>
            <a:chOff x="1504814" y="2488864"/>
            <a:chExt cx="8510121" cy="0"/>
          </a:xfrm>
        </p:grpSpPr>
        <p:cxnSp>
          <p:nvCxnSpPr>
            <p:cNvPr id="102" name="Straight Connector 101"/>
            <p:cNvCxnSpPr/>
            <p:nvPr userDrawn="true"/>
          </p:nvCxnSpPr>
          <p:spPr>
            <a:xfrm>
              <a:off x="1504814" y="2488864"/>
              <a:ext cx="615310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Straight Connector 102"/>
            <p:cNvCxnSpPr/>
            <p:nvPr userDrawn="true"/>
          </p:nvCxnSpPr>
          <p:spPr>
            <a:xfrm>
              <a:off x="2301137" y="2488864"/>
              <a:ext cx="615310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Straight Connector 103"/>
            <p:cNvCxnSpPr/>
            <p:nvPr userDrawn="true"/>
          </p:nvCxnSpPr>
          <p:spPr>
            <a:xfrm>
              <a:off x="3083776" y="2488864"/>
              <a:ext cx="615310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Straight Connector 104"/>
            <p:cNvCxnSpPr/>
            <p:nvPr userDrawn="true"/>
          </p:nvCxnSpPr>
          <p:spPr>
            <a:xfrm>
              <a:off x="3880099" y="2488864"/>
              <a:ext cx="615310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Straight Connector 105"/>
            <p:cNvCxnSpPr/>
            <p:nvPr userDrawn="true"/>
          </p:nvCxnSpPr>
          <p:spPr>
            <a:xfrm>
              <a:off x="4655896" y="2488864"/>
              <a:ext cx="615310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Straight Connector 106"/>
            <p:cNvCxnSpPr/>
            <p:nvPr userDrawn="true"/>
          </p:nvCxnSpPr>
          <p:spPr>
            <a:xfrm>
              <a:off x="5452219" y="2488864"/>
              <a:ext cx="615310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Connector 107"/>
            <p:cNvCxnSpPr/>
            <p:nvPr userDrawn="true"/>
          </p:nvCxnSpPr>
          <p:spPr>
            <a:xfrm>
              <a:off x="6234858" y="2488864"/>
              <a:ext cx="615310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" name="Straight Connector 108"/>
            <p:cNvCxnSpPr/>
            <p:nvPr userDrawn="true"/>
          </p:nvCxnSpPr>
          <p:spPr>
            <a:xfrm>
              <a:off x="7031181" y="2488864"/>
              <a:ext cx="615310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Straight Connector 109"/>
            <p:cNvCxnSpPr/>
            <p:nvPr userDrawn="true"/>
          </p:nvCxnSpPr>
          <p:spPr>
            <a:xfrm>
              <a:off x="7813820" y="2488864"/>
              <a:ext cx="615310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1" name="Straight Connector 110"/>
            <p:cNvCxnSpPr/>
            <p:nvPr userDrawn="true"/>
          </p:nvCxnSpPr>
          <p:spPr>
            <a:xfrm>
              <a:off x="8610143" y="2488864"/>
              <a:ext cx="615310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Straight Connector 111"/>
            <p:cNvCxnSpPr/>
            <p:nvPr userDrawn="true"/>
          </p:nvCxnSpPr>
          <p:spPr>
            <a:xfrm>
              <a:off x="9399625" y="2488864"/>
              <a:ext cx="615310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" name="Footer Placeholder 15"/>
          <p:cNvSpPr>
            <a:spLocks noGrp="true"/>
          </p:cNvSpPr>
          <p:nvPr>
            <p:ph type="ftr" sz="quarter" idx="3"/>
          </p:nvPr>
        </p:nvSpPr>
        <p:spPr>
          <a:xfrm rot="5400000">
            <a:off x="10541127" y="1408176"/>
            <a:ext cx="2770499" cy="365125"/>
          </a:xfrm>
          <a:prstGeom prst="rect">
            <a:avLst/>
          </a:prstGeom>
        </p:spPr>
        <p:txBody>
          <a:bodyPr anchor="ctr"/>
          <a:lstStyle>
            <a:lvl1pPr algn="r">
              <a:defRPr sz="900" cap="all" spc="4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PRESENTATION TITLE</a:t>
            </a:r>
            <a:endParaRPr lang="en-US" dirty="0"/>
          </a:p>
        </p:txBody>
      </p:sp>
      <p:sp>
        <p:nvSpPr>
          <p:cNvPr id="13" name="Slide Number Placeholder 16"/>
          <p:cNvSpPr>
            <a:spLocks noGrp="true"/>
          </p:cNvSpPr>
          <p:nvPr>
            <p:ph type="sldNum" sz="quarter" idx="4"/>
          </p:nvPr>
        </p:nvSpPr>
        <p:spPr>
          <a:xfrm>
            <a:off x="11519019" y="3164804"/>
            <a:ext cx="545911" cy="580029"/>
          </a:xfrm>
          <a:prstGeom prst="rect">
            <a:avLst/>
          </a:prstGeom>
        </p:spPr>
        <p:txBody>
          <a:bodyPr anchor="ctr"/>
          <a:lstStyle>
            <a:lvl1pPr algn="r">
              <a:defRPr sz="1600">
                <a:solidFill>
                  <a:schemeClr val="accent6"/>
                </a:solidFill>
                <a:latin typeface="+mn-lt"/>
              </a:defRPr>
            </a:lvl1pPr>
          </a:lstStyle>
          <a:p>
            <a:pPr>
              <a:defRPr/>
            </a:pPr>
            <a:fld id="{8D1FC6F8-0BCD-47E9-9C64-690771D9C143}" type="slidenum">
              <a:rPr lang="en-US" smtClean="0"/>
            </a:fld>
            <a:endParaRPr lang="en-US" dirty="0"/>
          </a:p>
        </p:txBody>
      </p:sp>
      <p:sp>
        <p:nvSpPr>
          <p:cNvPr id="14" name="Date Placeholder 14"/>
          <p:cNvSpPr>
            <a:spLocks noGrp="true"/>
          </p:cNvSpPr>
          <p:nvPr>
            <p:ph type="dt" sz="half" idx="2"/>
          </p:nvPr>
        </p:nvSpPr>
        <p:spPr>
          <a:xfrm rot="5400000">
            <a:off x="10595991" y="5074920"/>
            <a:ext cx="2647667" cy="365125"/>
          </a:xfrm>
          <a:prstGeom prst="rect">
            <a:avLst/>
          </a:prstGeom>
        </p:spPr>
        <p:txBody>
          <a:bodyPr anchor="ctr"/>
          <a:lstStyle>
            <a:lvl1pPr>
              <a:defRPr sz="900" spc="400" baseline="0">
                <a:solidFill>
                  <a:schemeClr val="bg1"/>
                </a:solidFill>
                <a:latin typeface="+mj-lt"/>
              </a:defRPr>
            </a:lvl1pPr>
          </a:lstStyle>
          <a:p>
            <a:pPr>
              <a:defRPr/>
            </a:pPr>
            <a:r>
              <a:rPr lang="en-US" cap="all"/>
              <a:t>May 21, 20xx</a:t>
            </a:r>
            <a:endParaRPr lang="en-US" cap="all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nancial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Graphic 17"/>
          <p:cNvPicPr>
            <a:picLocks noChangeAspect="true"/>
          </p:cNvPicPr>
          <p:nvPr userDrawn="true"/>
        </p:nvPicPr>
        <p:blipFill>
          <a:blip r:embed="rId2">
            <a:extLst>
              <a:ext uri="{28A0092B-C50C-407E-A947-70E740481C1C}">
                <a14:useLocalDpi xmlns:a14="http://schemas.microsoft.com/office/drawing/2010/main" val="false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true"/>
          </p:cNvSpPr>
          <p:nvPr>
            <p:ph type="title" hasCustomPrompt="true"/>
          </p:nvPr>
        </p:nvSpPr>
        <p:spPr>
          <a:xfrm>
            <a:off x="692949" y="527542"/>
            <a:ext cx="6922876" cy="687834"/>
          </a:xfrm>
          <a:prstGeom prst="rect">
            <a:avLst/>
          </a:prstGeom>
        </p:spPr>
        <p:txBody>
          <a:bodyPr/>
          <a:lstStyle>
            <a:lvl1pPr>
              <a:defRPr sz="2800" cap="all" spc="4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title</a:t>
            </a:r>
            <a:endParaRPr lang="en-US" dirty="0"/>
          </a:p>
        </p:txBody>
      </p:sp>
      <p:sp>
        <p:nvSpPr>
          <p:cNvPr id="4" name="Content Placeholder 3"/>
          <p:cNvSpPr>
            <a:spLocks noGrp="true"/>
          </p:cNvSpPr>
          <p:nvPr>
            <p:ph sz="quarter" idx="10"/>
          </p:nvPr>
        </p:nvSpPr>
        <p:spPr>
          <a:xfrm>
            <a:off x="693738" y="1128713"/>
            <a:ext cx="7654925" cy="5068887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12" name="Footer Placeholder 15"/>
          <p:cNvSpPr>
            <a:spLocks noGrp="true"/>
          </p:cNvSpPr>
          <p:nvPr>
            <p:ph type="ftr" sz="quarter" idx="3"/>
          </p:nvPr>
        </p:nvSpPr>
        <p:spPr>
          <a:xfrm rot="5400000">
            <a:off x="10541127" y="1408176"/>
            <a:ext cx="2770499" cy="365125"/>
          </a:xfrm>
          <a:prstGeom prst="rect">
            <a:avLst/>
          </a:prstGeom>
        </p:spPr>
        <p:txBody>
          <a:bodyPr anchor="ctr"/>
          <a:lstStyle>
            <a:lvl1pPr algn="r">
              <a:defRPr sz="900" cap="all" spc="400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defRPr>
            </a:lvl1pPr>
          </a:lstStyle>
          <a:p>
            <a:r>
              <a:rPr lang="en-US" dirty="0"/>
              <a:t>PRESENTATION TITLE</a:t>
            </a:r>
            <a:endParaRPr lang="en-US" dirty="0"/>
          </a:p>
        </p:txBody>
      </p:sp>
      <p:sp>
        <p:nvSpPr>
          <p:cNvPr id="13" name="Slide Number Placeholder 16"/>
          <p:cNvSpPr>
            <a:spLocks noGrp="true"/>
          </p:cNvSpPr>
          <p:nvPr>
            <p:ph type="sldNum" sz="quarter" idx="4"/>
          </p:nvPr>
        </p:nvSpPr>
        <p:spPr>
          <a:xfrm>
            <a:off x="11519019" y="3164804"/>
            <a:ext cx="545911" cy="580029"/>
          </a:xfrm>
          <a:prstGeom prst="rect">
            <a:avLst/>
          </a:prstGeom>
        </p:spPr>
        <p:txBody>
          <a:bodyPr anchor="ctr"/>
          <a:lstStyle>
            <a:lvl1pPr algn="r">
              <a:defRPr sz="160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fld id="{8D1FC6F8-0BCD-47E9-9C64-690771D9C143}" type="slidenum">
              <a:rPr lang="en-US" smtClean="0"/>
            </a:fld>
            <a:endParaRPr lang="en-US" dirty="0"/>
          </a:p>
        </p:txBody>
      </p:sp>
      <p:sp>
        <p:nvSpPr>
          <p:cNvPr id="14" name="Date Placeholder 14"/>
          <p:cNvSpPr>
            <a:spLocks noGrp="true"/>
          </p:cNvSpPr>
          <p:nvPr>
            <p:ph type="dt" sz="half" idx="2"/>
          </p:nvPr>
        </p:nvSpPr>
        <p:spPr>
          <a:xfrm rot="5400000">
            <a:off x="10595991" y="5074920"/>
            <a:ext cx="2647667" cy="365125"/>
          </a:xfrm>
          <a:prstGeom prst="rect">
            <a:avLst/>
          </a:prstGeom>
        </p:spPr>
        <p:txBody>
          <a:bodyPr anchor="ctr"/>
          <a:lstStyle>
            <a:lvl1pPr>
              <a:defRPr sz="900" spc="400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defRPr>
            </a:lvl1pPr>
          </a:lstStyle>
          <a:p>
            <a:pPr>
              <a:defRPr/>
            </a:pPr>
            <a:r>
              <a:rPr lang="en-US" cap="all"/>
              <a:t>May 21, 20xx</a:t>
            </a:r>
            <a:endParaRPr lang="en-US" cap="all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et The Team 4-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2"/>
          <p:cNvPicPr>
            <a:picLocks noChangeAspect="true"/>
          </p:cNvPicPr>
          <p:nvPr userDrawn="true"/>
        </p:nvPicPr>
        <p:blipFill>
          <a:blip r:embed="rId2">
            <a:extLst>
              <a:ext uri="{28A0092B-C50C-407E-A947-70E740481C1C}">
                <a14:useLocalDpi xmlns:a14="http://schemas.microsoft.com/office/drawing/2010/main" val="false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-1"/>
            <a:ext cx="12205220" cy="6858001"/>
          </a:xfrm>
          <a:prstGeom prst="rect">
            <a:avLst/>
          </a:prstGeom>
        </p:spPr>
      </p:pic>
      <p:sp>
        <p:nvSpPr>
          <p:cNvPr id="2" name="Title 1"/>
          <p:cNvSpPr>
            <a:spLocks noGrp="true"/>
          </p:cNvSpPr>
          <p:nvPr>
            <p:ph type="title" hasCustomPrompt="true"/>
          </p:nvPr>
        </p:nvSpPr>
        <p:spPr>
          <a:xfrm>
            <a:off x="655858" y="2377440"/>
            <a:ext cx="1939480" cy="2115505"/>
          </a:xfrm>
          <a:prstGeom prst="rect">
            <a:avLst/>
          </a:prstGeom>
        </p:spPr>
        <p:txBody>
          <a:bodyPr anchor="ctr"/>
          <a:lstStyle>
            <a:lvl1pPr algn="ctr">
              <a:defRPr sz="2800" cap="all" spc="4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title</a:t>
            </a:r>
            <a:endParaRPr lang="en-US" dirty="0"/>
          </a:p>
        </p:txBody>
      </p:sp>
      <p:sp>
        <p:nvSpPr>
          <p:cNvPr id="14" name="Picture Placeholder 9"/>
          <p:cNvSpPr>
            <a:spLocks noGrp="true"/>
          </p:cNvSpPr>
          <p:nvPr>
            <p:ph type="pic" sz="quarter" idx="16" hasCustomPrompt="true"/>
          </p:nvPr>
        </p:nvSpPr>
        <p:spPr>
          <a:xfrm>
            <a:off x="3088220" y="2599422"/>
            <a:ext cx="1502806" cy="1502805"/>
          </a:xfrm>
          <a:prstGeom prst="ellipse">
            <a:avLst/>
          </a:prstGeom>
        </p:spPr>
        <p:txBody>
          <a:bodyPr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photo</a:t>
            </a:r>
            <a:endParaRPr lang="en-US" dirty="0"/>
          </a:p>
        </p:txBody>
      </p:sp>
      <p:sp>
        <p:nvSpPr>
          <p:cNvPr id="10" name="Picture Placeholder 9"/>
          <p:cNvSpPr>
            <a:spLocks noGrp="true"/>
          </p:cNvSpPr>
          <p:nvPr>
            <p:ph type="pic" sz="quarter" idx="15" hasCustomPrompt="true"/>
          </p:nvPr>
        </p:nvSpPr>
        <p:spPr>
          <a:xfrm>
            <a:off x="5190425" y="2599420"/>
            <a:ext cx="1502806" cy="1502805"/>
          </a:xfrm>
          <a:prstGeom prst="ellipse">
            <a:avLst/>
          </a:prstGeom>
        </p:spPr>
        <p:txBody>
          <a:bodyPr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photo</a:t>
            </a:r>
            <a:endParaRPr lang="en-US" dirty="0"/>
          </a:p>
        </p:txBody>
      </p:sp>
      <p:sp>
        <p:nvSpPr>
          <p:cNvPr id="17" name="Picture Placeholder 9"/>
          <p:cNvSpPr>
            <a:spLocks noGrp="true"/>
          </p:cNvSpPr>
          <p:nvPr>
            <p:ph type="pic" sz="quarter" idx="18" hasCustomPrompt="true"/>
          </p:nvPr>
        </p:nvSpPr>
        <p:spPr>
          <a:xfrm>
            <a:off x="7291629" y="2599420"/>
            <a:ext cx="1502806" cy="1502805"/>
          </a:xfrm>
          <a:prstGeom prst="ellipse">
            <a:avLst/>
          </a:prstGeom>
        </p:spPr>
        <p:txBody>
          <a:bodyPr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photo</a:t>
            </a:r>
            <a:endParaRPr lang="en-US" dirty="0"/>
          </a:p>
        </p:txBody>
      </p:sp>
      <p:sp>
        <p:nvSpPr>
          <p:cNvPr id="16" name="Picture Placeholder 9"/>
          <p:cNvSpPr>
            <a:spLocks noGrp="true"/>
          </p:cNvSpPr>
          <p:nvPr>
            <p:ph type="pic" sz="quarter" idx="17" hasCustomPrompt="true"/>
          </p:nvPr>
        </p:nvSpPr>
        <p:spPr>
          <a:xfrm>
            <a:off x="9387443" y="2599420"/>
            <a:ext cx="1502806" cy="1502805"/>
          </a:xfrm>
          <a:prstGeom prst="ellipse">
            <a:avLst/>
          </a:prstGeom>
        </p:spPr>
        <p:txBody>
          <a:bodyPr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photo</a:t>
            </a:r>
            <a:endParaRPr lang="en-US" dirty="0"/>
          </a:p>
        </p:txBody>
      </p:sp>
      <p:sp>
        <p:nvSpPr>
          <p:cNvPr id="18" name="Oval 17"/>
          <p:cNvSpPr/>
          <p:nvPr userDrawn="true"/>
        </p:nvSpPr>
        <p:spPr>
          <a:xfrm>
            <a:off x="2975041" y="2486242"/>
            <a:ext cx="1729165" cy="1729165"/>
          </a:xfrm>
          <a:prstGeom prst="ellipse">
            <a:avLst/>
          </a:prstGeom>
          <a:noFill/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Oval 19"/>
          <p:cNvSpPr/>
          <p:nvPr userDrawn="true"/>
        </p:nvSpPr>
        <p:spPr>
          <a:xfrm>
            <a:off x="5077246" y="2486240"/>
            <a:ext cx="1729165" cy="1729165"/>
          </a:xfrm>
          <a:prstGeom prst="ellipse">
            <a:avLst/>
          </a:prstGeom>
          <a:noFill/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2" name="Oval 21"/>
          <p:cNvSpPr/>
          <p:nvPr userDrawn="true"/>
        </p:nvSpPr>
        <p:spPr>
          <a:xfrm>
            <a:off x="7178450" y="2486240"/>
            <a:ext cx="1729165" cy="1729165"/>
          </a:xfrm>
          <a:prstGeom prst="ellipse">
            <a:avLst/>
          </a:prstGeom>
          <a:noFill/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4" name="Oval 23"/>
          <p:cNvSpPr/>
          <p:nvPr userDrawn="true"/>
        </p:nvSpPr>
        <p:spPr>
          <a:xfrm>
            <a:off x="9274264" y="2486240"/>
            <a:ext cx="1729165" cy="1729165"/>
          </a:xfrm>
          <a:prstGeom prst="ellipse">
            <a:avLst/>
          </a:prstGeom>
          <a:noFill/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5" name="Text Placeholder 14"/>
          <p:cNvSpPr>
            <a:spLocks noGrp="true"/>
          </p:cNvSpPr>
          <p:nvPr>
            <p:ph type="body" sz="quarter" idx="19" hasCustomPrompt="true"/>
          </p:nvPr>
        </p:nvSpPr>
        <p:spPr>
          <a:xfrm>
            <a:off x="2796727" y="4435583"/>
            <a:ext cx="2085792" cy="27465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 cap="all" spc="200" baseline="0">
                <a:solidFill>
                  <a:schemeClr val="accent6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Add Name</a:t>
            </a:r>
            <a:endParaRPr lang="en-US" dirty="0"/>
          </a:p>
        </p:txBody>
      </p:sp>
      <p:sp>
        <p:nvSpPr>
          <p:cNvPr id="26" name="Text Placeholder 14"/>
          <p:cNvSpPr>
            <a:spLocks noGrp="true"/>
          </p:cNvSpPr>
          <p:nvPr>
            <p:ph type="body" sz="quarter" idx="20" hasCustomPrompt="true"/>
          </p:nvPr>
        </p:nvSpPr>
        <p:spPr>
          <a:xfrm>
            <a:off x="2896865" y="4661551"/>
            <a:ext cx="1885516" cy="365125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90000"/>
              </a:lnSpc>
              <a:spcBef>
                <a:spcPts val="0"/>
              </a:spcBef>
              <a:buNone/>
              <a:defRPr sz="1000" cap="none" spc="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Add title</a:t>
            </a:r>
            <a:endParaRPr lang="en-US" dirty="0"/>
          </a:p>
        </p:txBody>
      </p:sp>
      <p:sp>
        <p:nvSpPr>
          <p:cNvPr id="27" name="Text Placeholder 14"/>
          <p:cNvSpPr>
            <a:spLocks noGrp="true"/>
          </p:cNvSpPr>
          <p:nvPr>
            <p:ph type="body" sz="quarter" idx="21" hasCustomPrompt="true"/>
          </p:nvPr>
        </p:nvSpPr>
        <p:spPr>
          <a:xfrm>
            <a:off x="4898932" y="4435583"/>
            <a:ext cx="2085792" cy="27465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 cap="all" spc="200" baseline="0">
                <a:solidFill>
                  <a:schemeClr val="accent6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Add Name</a:t>
            </a:r>
            <a:endParaRPr lang="en-US" dirty="0"/>
          </a:p>
        </p:txBody>
      </p:sp>
      <p:sp>
        <p:nvSpPr>
          <p:cNvPr id="28" name="Text Placeholder 14"/>
          <p:cNvSpPr>
            <a:spLocks noGrp="true"/>
          </p:cNvSpPr>
          <p:nvPr>
            <p:ph type="body" sz="quarter" idx="22" hasCustomPrompt="true"/>
          </p:nvPr>
        </p:nvSpPr>
        <p:spPr>
          <a:xfrm>
            <a:off x="4999070" y="4661551"/>
            <a:ext cx="1885516" cy="365125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90000"/>
              </a:lnSpc>
              <a:spcBef>
                <a:spcPts val="0"/>
              </a:spcBef>
              <a:buNone/>
              <a:defRPr sz="1000" cap="none" spc="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Add title</a:t>
            </a:r>
            <a:endParaRPr lang="en-US" dirty="0"/>
          </a:p>
        </p:txBody>
      </p:sp>
      <p:sp>
        <p:nvSpPr>
          <p:cNvPr id="30" name="Text Placeholder 14"/>
          <p:cNvSpPr>
            <a:spLocks noGrp="true"/>
          </p:cNvSpPr>
          <p:nvPr>
            <p:ph type="body" sz="quarter" idx="23" hasCustomPrompt="true"/>
          </p:nvPr>
        </p:nvSpPr>
        <p:spPr>
          <a:xfrm>
            <a:off x="7000136" y="4435751"/>
            <a:ext cx="2085792" cy="27465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 cap="all" spc="200" baseline="0">
                <a:solidFill>
                  <a:schemeClr val="accent6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Add Name</a:t>
            </a:r>
            <a:endParaRPr lang="en-US" dirty="0"/>
          </a:p>
        </p:txBody>
      </p:sp>
      <p:sp>
        <p:nvSpPr>
          <p:cNvPr id="31" name="Text Placeholder 14"/>
          <p:cNvSpPr>
            <a:spLocks noGrp="true"/>
          </p:cNvSpPr>
          <p:nvPr>
            <p:ph type="body" sz="quarter" idx="24" hasCustomPrompt="true"/>
          </p:nvPr>
        </p:nvSpPr>
        <p:spPr>
          <a:xfrm>
            <a:off x="7100274" y="4661551"/>
            <a:ext cx="1885516" cy="365125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90000"/>
              </a:lnSpc>
              <a:spcBef>
                <a:spcPts val="0"/>
              </a:spcBef>
              <a:buNone/>
              <a:defRPr sz="1000" cap="none" spc="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Add title</a:t>
            </a:r>
            <a:endParaRPr lang="en-US" dirty="0"/>
          </a:p>
        </p:txBody>
      </p:sp>
      <p:sp>
        <p:nvSpPr>
          <p:cNvPr id="32" name="Text Placeholder 14"/>
          <p:cNvSpPr>
            <a:spLocks noGrp="true"/>
          </p:cNvSpPr>
          <p:nvPr>
            <p:ph type="body" sz="quarter" idx="25" hasCustomPrompt="true"/>
          </p:nvPr>
        </p:nvSpPr>
        <p:spPr>
          <a:xfrm>
            <a:off x="9095950" y="4435583"/>
            <a:ext cx="2085792" cy="27465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 cap="all" spc="200" baseline="0">
                <a:solidFill>
                  <a:schemeClr val="accent6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Add Name</a:t>
            </a:r>
            <a:endParaRPr lang="en-US" dirty="0"/>
          </a:p>
        </p:txBody>
      </p:sp>
      <p:sp>
        <p:nvSpPr>
          <p:cNvPr id="33" name="Text Placeholder 14"/>
          <p:cNvSpPr>
            <a:spLocks noGrp="true"/>
          </p:cNvSpPr>
          <p:nvPr>
            <p:ph type="body" sz="quarter" idx="26" hasCustomPrompt="true"/>
          </p:nvPr>
        </p:nvSpPr>
        <p:spPr>
          <a:xfrm>
            <a:off x="9196088" y="4661551"/>
            <a:ext cx="1885516" cy="365125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90000"/>
              </a:lnSpc>
              <a:spcBef>
                <a:spcPts val="0"/>
              </a:spcBef>
              <a:buNone/>
              <a:defRPr sz="1000" cap="none" spc="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Add title</a:t>
            </a:r>
            <a:endParaRPr lang="en-US" dirty="0"/>
          </a:p>
        </p:txBody>
      </p:sp>
      <p:sp>
        <p:nvSpPr>
          <p:cNvPr id="39" name="Footer Placeholder 15"/>
          <p:cNvSpPr>
            <a:spLocks noGrp="true"/>
          </p:cNvSpPr>
          <p:nvPr>
            <p:ph type="ftr" sz="quarter" idx="3"/>
          </p:nvPr>
        </p:nvSpPr>
        <p:spPr>
          <a:xfrm rot="5400000">
            <a:off x="10541127" y="1408176"/>
            <a:ext cx="2770499" cy="365125"/>
          </a:xfrm>
          <a:prstGeom prst="rect">
            <a:avLst/>
          </a:prstGeom>
        </p:spPr>
        <p:txBody>
          <a:bodyPr anchor="ctr"/>
          <a:lstStyle>
            <a:lvl1pPr algn="r">
              <a:defRPr sz="900" cap="all" spc="4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PRESENTATION TITLE</a:t>
            </a:r>
            <a:endParaRPr lang="en-US" dirty="0"/>
          </a:p>
        </p:txBody>
      </p:sp>
      <p:sp>
        <p:nvSpPr>
          <p:cNvPr id="40" name="Slide Number Placeholder 16"/>
          <p:cNvSpPr>
            <a:spLocks noGrp="true"/>
          </p:cNvSpPr>
          <p:nvPr>
            <p:ph type="sldNum" sz="quarter" idx="4"/>
          </p:nvPr>
        </p:nvSpPr>
        <p:spPr>
          <a:xfrm>
            <a:off x="11519019" y="3164804"/>
            <a:ext cx="545911" cy="580029"/>
          </a:xfrm>
          <a:prstGeom prst="rect">
            <a:avLst/>
          </a:prstGeom>
        </p:spPr>
        <p:txBody>
          <a:bodyPr anchor="ctr"/>
          <a:lstStyle>
            <a:lvl1pPr algn="r">
              <a:defRPr sz="1600">
                <a:solidFill>
                  <a:schemeClr val="accent6"/>
                </a:solidFill>
                <a:latin typeface="+mn-lt"/>
              </a:defRPr>
            </a:lvl1pPr>
          </a:lstStyle>
          <a:p>
            <a:pPr>
              <a:defRPr/>
            </a:pPr>
            <a:fld id="{8D1FC6F8-0BCD-47E9-9C64-690771D9C143}" type="slidenum">
              <a:rPr lang="en-US" smtClean="0"/>
            </a:fld>
            <a:endParaRPr lang="en-US" dirty="0"/>
          </a:p>
        </p:txBody>
      </p:sp>
      <p:sp>
        <p:nvSpPr>
          <p:cNvPr id="41" name="Date Placeholder 14"/>
          <p:cNvSpPr>
            <a:spLocks noGrp="true"/>
          </p:cNvSpPr>
          <p:nvPr>
            <p:ph type="dt" sz="half" idx="2"/>
          </p:nvPr>
        </p:nvSpPr>
        <p:spPr>
          <a:xfrm rot="5400000">
            <a:off x="10595991" y="5074920"/>
            <a:ext cx="2647667" cy="365125"/>
          </a:xfrm>
          <a:prstGeom prst="rect">
            <a:avLst/>
          </a:prstGeom>
        </p:spPr>
        <p:txBody>
          <a:bodyPr anchor="ctr"/>
          <a:lstStyle>
            <a:lvl1pPr>
              <a:defRPr sz="900" spc="400" baseline="0">
                <a:solidFill>
                  <a:schemeClr val="bg1"/>
                </a:solidFill>
                <a:latin typeface="+mj-lt"/>
              </a:defRPr>
            </a:lvl1pPr>
          </a:lstStyle>
          <a:p>
            <a:pPr>
              <a:defRPr/>
            </a:pPr>
            <a:r>
              <a:rPr lang="en-US" cap="all"/>
              <a:t>May 21, 20xx</a:t>
            </a:r>
            <a:endParaRPr lang="en-US" cap="all" dirty="0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et The Team 8-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2"/>
          <p:cNvPicPr>
            <a:picLocks noChangeAspect="true"/>
          </p:cNvPicPr>
          <p:nvPr userDrawn="true"/>
        </p:nvPicPr>
        <p:blipFill>
          <a:blip r:embed="rId2">
            <a:extLst>
              <a:ext uri="{28A0092B-C50C-407E-A947-70E740481C1C}">
                <a14:useLocalDpi xmlns:a14="http://schemas.microsoft.com/office/drawing/2010/main" val="false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-1"/>
            <a:ext cx="12205220" cy="6858001"/>
          </a:xfrm>
          <a:prstGeom prst="rect">
            <a:avLst/>
          </a:prstGeom>
        </p:spPr>
      </p:pic>
      <p:sp>
        <p:nvSpPr>
          <p:cNvPr id="2" name="Title 1"/>
          <p:cNvSpPr>
            <a:spLocks noGrp="true"/>
          </p:cNvSpPr>
          <p:nvPr>
            <p:ph type="title" hasCustomPrompt="true"/>
          </p:nvPr>
        </p:nvSpPr>
        <p:spPr>
          <a:xfrm>
            <a:off x="661216" y="2375820"/>
            <a:ext cx="1939480" cy="2112264"/>
          </a:xfrm>
          <a:prstGeom prst="rect">
            <a:avLst/>
          </a:prstGeom>
        </p:spPr>
        <p:txBody>
          <a:bodyPr anchor="ctr"/>
          <a:lstStyle>
            <a:lvl1pPr algn="ctr">
              <a:lnSpc>
                <a:spcPct val="90000"/>
              </a:lnSpc>
              <a:spcBef>
                <a:spcPts val="1000"/>
              </a:spcBef>
              <a:defRPr sz="2800" cap="all" spc="4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title</a:t>
            </a:r>
            <a:endParaRPr lang="en-US" dirty="0"/>
          </a:p>
        </p:txBody>
      </p:sp>
      <p:sp>
        <p:nvSpPr>
          <p:cNvPr id="34" name="Picture Placeholder 9"/>
          <p:cNvSpPr>
            <a:spLocks noGrp="true"/>
          </p:cNvSpPr>
          <p:nvPr>
            <p:ph type="pic" sz="quarter" idx="16" hasCustomPrompt="true"/>
          </p:nvPr>
        </p:nvSpPr>
        <p:spPr>
          <a:xfrm>
            <a:off x="3136339" y="1326925"/>
            <a:ext cx="1391577" cy="1391576"/>
          </a:xfrm>
          <a:prstGeom prst="ellipse">
            <a:avLst/>
          </a:prstGeom>
        </p:spPr>
        <p:txBody>
          <a:bodyPr/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photo</a:t>
            </a:r>
            <a:endParaRPr lang="en-US" dirty="0"/>
          </a:p>
        </p:txBody>
      </p:sp>
      <p:sp>
        <p:nvSpPr>
          <p:cNvPr id="81" name="Picture Placeholder 9"/>
          <p:cNvSpPr>
            <a:spLocks noGrp="true"/>
          </p:cNvSpPr>
          <p:nvPr>
            <p:ph type="pic" sz="quarter" idx="39" hasCustomPrompt="true"/>
          </p:nvPr>
        </p:nvSpPr>
        <p:spPr>
          <a:xfrm>
            <a:off x="5209991" y="1326192"/>
            <a:ext cx="1391577" cy="1391576"/>
          </a:xfrm>
          <a:prstGeom prst="ellipse">
            <a:avLst/>
          </a:prstGeom>
        </p:spPr>
        <p:txBody>
          <a:bodyPr/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photo</a:t>
            </a:r>
            <a:endParaRPr lang="en-US" dirty="0"/>
          </a:p>
        </p:txBody>
      </p:sp>
      <p:sp>
        <p:nvSpPr>
          <p:cNvPr id="85" name="Picture Placeholder 9"/>
          <p:cNvSpPr>
            <a:spLocks noGrp="true"/>
          </p:cNvSpPr>
          <p:nvPr>
            <p:ph type="pic" sz="quarter" idx="40" hasCustomPrompt="true"/>
          </p:nvPr>
        </p:nvSpPr>
        <p:spPr>
          <a:xfrm>
            <a:off x="7305041" y="1335752"/>
            <a:ext cx="1391577" cy="1391576"/>
          </a:xfrm>
          <a:prstGeom prst="ellipse">
            <a:avLst/>
          </a:prstGeom>
        </p:spPr>
        <p:txBody>
          <a:bodyPr/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photo</a:t>
            </a:r>
            <a:endParaRPr lang="en-US" dirty="0"/>
          </a:p>
        </p:txBody>
      </p:sp>
      <p:sp>
        <p:nvSpPr>
          <p:cNvPr id="87" name="Picture Placeholder 9"/>
          <p:cNvSpPr>
            <a:spLocks noGrp="true"/>
          </p:cNvSpPr>
          <p:nvPr>
            <p:ph type="pic" sz="quarter" idx="41" hasCustomPrompt="true"/>
          </p:nvPr>
        </p:nvSpPr>
        <p:spPr>
          <a:xfrm>
            <a:off x="9384248" y="1326192"/>
            <a:ext cx="1391577" cy="1391576"/>
          </a:xfrm>
          <a:prstGeom prst="ellipse">
            <a:avLst/>
          </a:prstGeom>
        </p:spPr>
        <p:txBody>
          <a:bodyPr/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photo</a:t>
            </a:r>
            <a:endParaRPr lang="en-US" dirty="0"/>
          </a:p>
        </p:txBody>
      </p:sp>
      <p:sp>
        <p:nvSpPr>
          <p:cNvPr id="37" name="Oval 36"/>
          <p:cNvSpPr/>
          <p:nvPr userDrawn="true"/>
        </p:nvSpPr>
        <p:spPr>
          <a:xfrm>
            <a:off x="3031536" y="1222122"/>
            <a:ext cx="1601183" cy="1601183"/>
          </a:xfrm>
          <a:prstGeom prst="ellipse">
            <a:avLst/>
          </a:prstGeom>
          <a:noFill/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1" name="Text Placeholder 14"/>
          <p:cNvSpPr>
            <a:spLocks noGrp="true"/>
          </p:cNvSpPr>
          <p:nvPr>
            <p:ph type="body" sz="quarter" idx="19" hasCustomPrompt="true"/>
          </p:nvPr>
        </p:nvSpPr>
        <p:spPr>
          <a:xfrm>
            <a:off x="2796727" y="2972370"/>
            <a:ext cx="2085792" cy="27465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 b="0" cap="all" spc="200" baseline="0">
                <a:solidFill>
                  <a:schemeClr val="accent6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Add Name</a:t>
            </a:r>
            <a:endParaRPr lang="en-US" dirty="0"/>
          </a:p>
        </p:txBody>
      </p:sp>
      <p:sp>
        <p:nvSpPr>
          <p:cNvPr id="42" name="Text Placeholder 14"/>
          <p:cNvSpPr>
            <a:spLocks noGrp="true"/>
          </p:cNvSpPr>
          <p:nvPr>
            <p:ph type="body" sz="quarter" idx="20" hasCustomPrompt="true"/>
          </p:nvPr>
        </p:nvSpPr>
        <p:spPr>
          <a:xfrm>
            <a:off x="2896865" y="3198338"/>
            <a:ext cx="1885516" cy="365125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90000"/>
              </a:lnSpc>
              <a:spcBef>
                <a:spcPts val="0"/>
              </a:spcBef>
              <a:buNone/>
              <a:defRPr sz="1000" cap="none" spc="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Add title</a:t>
            </a:r>
            <a:endParaRPr lang="en-US" dirty="0"/>
          </a:p>
        </p:txBody>
      </p:sp>
      <p:sp>
        <p:nvSpPr>
          <p:cNvPr id="43" name="Text Placeholder 14"/>
          <p:cNvSpPr>
            <a:spLocks noGrp="true"/>
          </p:cNvSpPr>
          <p:nvPr>
            <p:ph type="body" sz="quarter" idx="21" hasCustomPrompt="true"/>
          </p:nvPr>
        </p:nvSpPr>
        <p:spPr>
          <a:xfrm>
            <a:off x="4898932" y="2972370"/>
            <a:ext cx="2085792" cy="27465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 cap="all" spc="200" baseline="0">
                <a:solidFill>
                  <a:schemeClr val="accent6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Add Name</a:t>
            </a:r>
            <a:endParaRPr lang="en-US" dirty="0"/>
          </a:p>
        </p:txBody>
      </p:sp>
      <p:sp>
        <p:nvSpPr>
          <p:cNvPr id="44" name="Text Placeholder 14"/>
          <p:cNvSpPr>
            <a:spLocks noGrp="true"/>
          </p:cNvSpPr>
          <p:nvPr>
            <p:ph type="body" sz="quarter" idx="22" hasCustomPrompt="true"/>
          </p:nvPr>
        </p:nvSpPr>
        <p:spPr>
          <a:xfrm>
            <a:off x="4999070" y="3198338"/>
            <a:ext cx="1885516" cy="365125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90000"/>
              </a:lnSpc>
              <a:spcBef>
                <a:spcPts val="0"/>
              </a:spcBef>
              <a:buNone/>
              <a:defRPr sz="1000" cap="none" spc="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Add title</a:t>
            </a:r>
            <a:endParaRPr lang="en-US" dirty="0"/>
          </a:p>
        </p:txBody>
      </p:sp>
      <p:sp>
        <p:nvSpPr>
          <p:cNvPr id="45" name="Text Placeholder 14"/>
          <p:cNvSpPr>
            <a:spLocks noGrp="true"/>
          </p:cNvSpPr>
          <p:nvPr>
            <p:ph type="body" sz="quarter" idx="23" hasCustomPrompt="true"/>
          </p:nvPr>
        </p:nvSpPr>
        <p:spPr>
          <a:xfrm>
            <a:off x="7000136" y="2972538"/>
            <a:ext cx="2085792" cy="27465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 cap="all" spc="200" baseline="0">
                <a:solidFill>
                  <a:schemeClr val="accent6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Add Name</a:t>
            </a:r>
            <a:endParaRPr lang="en-US" dirty="0"/>
          </a:p>
        </p:txBody>
      </p:sp>
      <p:sp>
        <p:nvSpPr>
          <p:cNvPr id="46" name="Text Placeholder 14"/>
          <p:cNvSpPr>
            <a:spLocks noGrp="true"/>
          </p:cNvSpPr>
          <p:nvPr>
            <p:ph type="body" sz="quarter" idx="24" hasCustomPrompt="true"/>
          </p:nvPr>
        </p:nvSpPr>
        <p:spPr>
          <a:xfrm>
            <a:off x="7100274" y="3198338"/>
            <a:ext cx="1885516" cy="365125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90000"/>
              </a:lnSpc>
              <a:spcBef>
                <a:spcPts val="0"/>
              </a:spcBef>
              <a:buNone/>
              <a:defRPr sz="1000" cap="none" spc="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Add title</a:t>
            </a:r>
            <a:endParaRPr lang="en-US" dirty="0"/>
          </a:p>
        </p:txBody>
      </p:sp>
      <p:sp>
        <p:nvSpPr>
          <p:cNvPr id="47" name="Text Placeholder 14"/>
          <p:cNvSpPr>
            <a:spLocks noGrp="true"/>
          </p:cNvSpPr>
          <p:nvPr>
            <p:ph type="body" sz="quarter" idx="25" hasCustomPrompt="true"/>
          </p:nvPr>
        </p:nvSpPr>
        <p:spPr>
          <a:xfrm>
            <a:off x="9095950" y="2972370"/>
            <a:ext cx="2085792" cy="27465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 cap="all" spc="200" baseline="0">
                <a:solidFill>
                  <a:schemeClr val="accent6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Add Name</a:t>
            </a:r>
            <a:endParaRPr lang="en-US" dirty="0"/>
          </a:p>
        </p:txBody>
      </p:sp>
      <p:sp>
        <p:nvSpPr>
          <p:cNvPr id="48" name="Text Placeholder 14"/>
          <p:cNvSpPr>
            <a:spLocks noGrp="true"/>
          </p:cNvSpPr>
          <p:nvPr>
            <p:ph type="body" sz="quarter" idx="26" hasCustomPrompt="true"/>
          </p:nvPr>
        </p:nvSpPr>
        <p:spPr>
          <a:xfrm>
            <a:off x="9196088" y="3198338"/>
            <a:ext cx="1885516" cy="365125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90000"/>
              </a:lnSpc>
              <a:spcBef>
                <a:spcPts val="0"/>
              </a:spcBef>
              <a:buNone/>
              <a:defRPr sz="1000" cap="none" spc="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Add title</a:t>
            </a:r>
            <a:endParaRPr lang="en-US" dirty="0"/>
          </a:p>
        </p:txBody>
      </p:sp>
      <p:sp>
        <p:nvSpPr>
          <p:cNvPr id="97" name="Picture Placeholder 9"/>
          <p:cNvSpPr>
            <a:spLocks noGrp="true"/>
          </p:cNvSpPr>
          <p:nvPr>
            <p:ph type="pic" sz="quarter" idx="42" hasCustomPrompt="true"/>
          </p:nvPr>
        </p:nvSpPr>
        <p:spPr>
          <a:xfrm>
            <a:off x="3136338" y="3967833"/>
            <a:ext cx="1391577" cy="1391576"/>
          </a:xfrm>
          <a:prstGeom prst="ellipse">
            <a:avLst/>
          </a:prstGeom>
        </p:spPr>
        <p:txBody>
          <a:bodyPr/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photo</a:t>
            </a:r>
            <a:endParaRPr lang="en-US" dirty="0"/>
          </a:p>
        </p:txBody>
      </p:sp>
      <p:sp>
        <p:nvSpPr>
          <p:cNvPr id="99" name="Picture Placeholder 9"/>
          <p:cNvSpPr>
            <a:spLocks noGrp="true"/>
          </p:cNvSpPr>
          <p:nvPr>
            <p:ph type="pic" sz="quarter" idx="43" hasCustomPrompt="true"/>
          </p:nvPr>
        </p:nvSpPr>
        <p:spPr>
          <a:xfrm>
            <a:off x="5209990" y="3967100"/>
            <a:ext cx="1391577" cy="1391576"/>
          </a:xfrm>
          <a:prstGeom prst="ellipse">
            <a:avLst/>
          </a:prstGeom>
        </p:spPr>
        <p:txBody>
          <a:bodyPr/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photo</a:t>
            </a:r>
            <a:endParaRPr lang="en-US" dirty="0"/>
          </a:p>
        </p:txBody>
      </p:sp>
      <p:sp>
        <p:nvSpPr>
          <p:cNvPr id="101" name="Picture Placeholder 9"/>
          <p:cNvSpPr>
            <a:spLocks noGrp="true"/>
          </p:cNvSpPr>
          <p:nvPr>
            <p:ph type="pic" sz="quarter" idx="44" hasCustomPrompt="true"/>
          </p:nvPr>
        </p:nvSpPr>
        <p:spPr>
          <a:xfrm>
            <a:off x="7305040" y="3976660"/>
            <a:ext cx="1391577" cy="1391576"/>
          </a:xfrm>
          <a:prstGeom prst="ellipse">
            <a:avLst/>
          </a:prstGeom>
        </p:spPr>
        <p:txBody>
          <a:bodyPr/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photo</a:t>
            </a:r>
            <a:endParaRPr lang="en-US" dirty="0"/>
          </a:p>
        </p:txBody>
      </p:sp>
      <p:sp>
        <p:nvSpPr>
          <p:cNvPr id="103" name="Picture Placeholder 9"/>
          <p:cNvSpPr>
            <a:spLocks noGrp="true"/>
          </p:cNvSpPr>
          <p:nvPr>
            <p:ph type="pic" sz="quarter" idx="45" hasCustomPrompt="true"/>
          </p:nvPr>
        </p:nvSpPr>
        <p:spPr>
          <a:xfrm>
            <a:off x="9384247" y="3967100"/>
            <a:ext cx="1391577" cy="1391576"/>
          </a:xfrm>
          <a:prstGeom prst="ellipse">
            <a:avLst/>
          </a:prstGeom>
        </p:spPr>
        <p:txBody>
          <a:bodyPr/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photo</a:t>
            </a:r>
            <a:endParaRPr lang="en-US" dirty="0"/>
          </a:p>
        </p:txBody>
      </p:sp>
      <p:sp>
        <p:nvSpPr>
          <p:cNvPr id="73" name="Text Placeholder 14"/>
          <p:cNvSpPr>
            <a:spLocks noGrp="true"/>
          </p:cNvSpPr>
          <p:nvPr>
            <p:ph type="body" sz="quarter" idx="31" hasCustomPrompt="true"/>
          </p:nvPr>
        </p:nvSpPr>
        <p:spPr>
          <a:xfrm>
            <a:off x="2796727" y="5587307"/>
            <a:ext cx="2085792" cy="27465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 cap="all" spc="200" baseline="0">
                <a:solidFill>
                  <a:schemeClr val="accent6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Add Name</a:t>
            </a:r>
            <a:endParaRPr lang="en-US" dirty="0"/>
          </a:p>
        </p:txBody>
      </p:sp>
      <p:sp>
        <p:nvSpPr>
          <p:cNvPr id="74" name="Text Placeholder 14"/>
          <p:cNvSpPr>
            <a:spLocks noGrp="true"/>
          </p:cNvSpPr>
          <p:nvPr>
            <p:ph type="body" sz="quarter" idx="32" hasCustomPrompt="true"/>
          </p:nvPr>
        </p:nvSpPr>
        <p:spPr>
          <a:xfrm>
            <a:off x="2896865" y="5813275"/>
            <a:ext cx="1885516" cy="365125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90000"/>
              </a:lnSpc>
              <a:spcBef>
                <a:spcPts val="0"/>
              </a:spcBef>
              <a:buNone/>
              <a:defRPr sz="1000" cap="none" spc="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Add title</a:t>
            </a:r>
            <a:endParaRPr lang="en-US" dirty="0"/>
          </a:p>
        </p:txBody>
      </p:sp>
      <p:sp>
        <p:nvSpPr>
          <p:cNvPr id="75" name="Text Placeholder 14"/>
          <p:cNvSpPr>
            <a:spLocks noGrp="true"/>
          </p:cNvSpPr>
          <p:nvPr>
            <p:ph type="body" sz="quarter" idx="33" hasCustomPrompt="true"/>
          </p:nvPr>
        </p:nvSpPr>
        <p:spPr>
          <a:xfrm>
            <a:off x="4898932" y="5587307"/>
            <a:ext cx="2085792" cy="27465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 cap="all" spc="200" baseline="0">
                <a:solidFill>
                  <a:schemeClr val="accent6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Add Name</a:t>
            </a:r>
            <a:endParaRPr lang="en-US" dirty="0"/>
          </a:p>
        </p:txBody>
      </p:sp>
      <p:sp>
        <p:nvSpPr>
          <p:cNvPr id="76" name="Text Placeholder 14"/>
          <p:cNvSpPr>
            <a:spLocks noGrp="true"/>
          </p:cNvSpPr>
          <p:nvPr>
            <p:ph type="body" sz="quarter" idx="34" hasCustomPrompt="true"/>
          </p:nvPr>
        </p:nvSpPr>
        <p:spPr>
          <a:xfrm>
            <a:off x="4999070" y="5813275"/>
            <a:ext cx="1885516" cy="365125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90000"/>
              </a:lnSpc>
              <a:spcBef>
                <a:spcPts val="0"/>
              </a:spcBef>
              <a:buNone/>
              <a:defRPr sz="1000" cap="none" spc="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Add title</a:t>
            </a:r>
            <a:endParaRPr lang="en-US" dirty="0"/>
          </a:p>
        </p:txBody>
      </p:sp>
      <p:sp>
        <p:nvSpPr>
          <p:cNvPr id="77" name="Text Placeholder 14"/>
          <p:cNvSpPr>
            <a:spLocks noGrp="true"/>
          </p:cNvSpPr>
          <p:nvPr>
            <p:ph type="body" sz="quarter" idx="35" hasCustomPrompt="true"/>
          </p:nvPr>
        </p:nvSpPr>
        <p:spPr>
          <a:xfrm>
            <a:off x="7000136" y="5587475"/>
            <a:ext cx="2085792" cy="27465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 cap="all" spc="200" baseline="0">
                <a:solidFill>
                  <a:schemeClr val="accent6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Add Name</a:t>
            </a:r>
            <a:endParaRPr lang="en-US" dirty="0"/>
          </a:p>
        </p:txBody>
      </p:sp>
      <p:sp>
        <p:nvSpPr>
          <p:cNvPr id="78" name="Text Placeholder 14"/>
          <p:cNvSpPr>
            <a:spLocks noGrp="true"/>
          </p:cNvSpPr>
          <p:nvPr>
            <p:ph type="body" sz="quarter" idx="36" hasCustomPrompt="true"/>
          </p:nvPr>
        </p:nvSpPr>
        <p:spPr>
          <a:xfrm>
            <a:off x="7100274" y="5813275"/>
            <a:ext cx="1885516" cy="365125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90000"/>
              </a:lnSpc>
              <a:spcBef>
                <a:spcPts val="0"/>
              </a:spcBef>
              <a:buNone/>
              <a:defRPr sz="1000" cap="none" spc="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Add title</a:t>
            </a:r>
            <a:endParaRPr lang="en-US" dirty="0"/>
          </a:p>
        </p:txBody>
      </p:sp>
      <p:sp>
        <p:nvSpPr>
          <p:cNvPr id="79" name="Text Placeholder 14"/>
          <p:cNvSpPr>
            <a:spLocks noGrp="true"/>
          </p:cNvSpPr>
          <p:nvPr>
            <p:ph type="body" sz="quarter" idx="37" hasCustomPrompt="true"/>
          </p:nvPr>
        </p:nvSpPr>
        <p:spPr>
          <a:xfrm>
            <a:off x="9095950" y="5587307"/>
            <a:ext cx="2085792" cy="27465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 cap="all" spc="200" baseline="0">
                <a:solidFill>
                  <a:schemeClr val="accent6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Add Name</a:t>
            </a:r>
            <a:endParaRPr lang="en-US" dirty="0"/>
          </a:p>
        </p:txBody>
      </p:sp>
      <p:sp>
        <p:nvSpPr>
          <p:cNvPr id="80" name="Text Placeholder 14"/>
          <p:cNvSpPr>
            <a:spLocks noGrp="true"/>
          </p:cNvSpPr>
          <p:nvPr>
            <p:ph type="body" sz="quarter" idx="38" hasCustomPrompt="true"/>
          </p:nvPr>
        </p:nvSpPr>
        <p:spPr>
          <a:xfrm>
            <a:off x="9192018" y="5813275"/>
            <a:ext cx="1885515" cy="365125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90000"/>
              </a:lnSpc>
              <a:spcBef>
                <a:spcPts val="0"/>
              </a:spcBef>
              <a:buNone/>
              <a:defRPr sz="1000" cap="none" spc="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Add title</a:t>
            </a:r>
            <a:endParaRPr lang="en-US" dirty="0"/>
          </a:p>
        </p:txBody>
      </p:sp>
      <p:sp>
        <p:nvSpPr>
          <p:cNvPr id="82" name="Oval 81"/>
          <p:cNvSpPr/>
          <p:nvPr userDrawn="true"/>
        </p:nvSpPr>
        <p:spPr>
          <a:xfrm>
            <a:off x="5105188" y="1221389"/>
            <a:ext cx="1601183" cy="1601183"/>
          </a:xfrm>
          <a:prstGeom prst="ellipse">
            <a:avLst/>
          </a:prstGeom>
          <a:noFill/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6" name="Oval 85"/>
          <p:cNvSpPr/>
          <p:nvPr userDrawn="true"/>
        </p:nvSpPr>
        <p:spPr>
          <a:xfrm>
            <a:off x="7200238" y="1230949"/>
            <a:ext cx="1601183" cy="1601183"/>
          </a:xfrm>
          <a:prstGeom prst="ellipse">
            <a:avLst/>
          </a:prstGeom>
          <a:noFill/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8" name="Oval 87"/>
          <p:cNvSpPr/>
          <p:nvPr userDrawn="true"/>
        </p:nvSpPr>
        <p:spPr>
          <a:xfrm>
            <a:off x="9279445" y="1221389"/>
            <a:ext cx="1601183" cy="1601183"/>
          </a:xfrm>
          <a:prstGeom prst="ellipse">
            <a:avLst/>
          </a:prstGeom>
          <a:noFill/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8" name="Oval 97"/>
          <p:cNvSpPr/>
          <p:nvPr userDrawn="true"/>
        </p:nvSpPr>
        <p:spPr>
          <a:xfrm>
            <a:off x="3031535" y="3863030"/>
            <a:ext cx="1601183" cy="1601183"/>
          </a:xfrm>
          <a:prstGeom prst="ellipse">
            <a:avLst/>
          </a:prstGeom>
          <a:noFill/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0" name="Oval 99"/>
          <p:cNvSpPr/>
          <p:nvPr userDrawn="true"/>
        </p:nvSpPr>
        <p:spPr>
          <a:xfrm>
            <a:off x="5105187" y="3862297"/>
            <a:ext cx="1601183" cy="1601183"/>
          </a:xfrm>
          <a:prstGeom prst="ellipse">
            <a:avLst/>
          </a:prstGeom>
          <a:noFill/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2" name="Oval 101"/>
          <p:cNvSpPr/>
          <p:nvPr userDrawn="true"/>
        </p:nvSpPr>
        <p:spPr>
          <a:xfrm>
            <a:off x="7200237" y="3871857"/>
            <a:ext cx="1601183" cy="1601183"/>
          </a:xfrm>
          <a:prstGeom prst="ellipse">
            <a:avLst/>
          </a:prstGeom>
          <a:noFill/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4" name="Oval 103"/>
          <p:cNvSpPr/>
          <p:nvPr userDrawn="true"/>
        </p:nvSpPr>
        <p:spPr>
          <a:xfrm>
            <a:off x="9279444" y="3862297"/>
            <a:ext cx="1601183" cy="1601183"/>
          </a:xfrm>
          <a:prstGeom prst="ellipse">
            <a:avLst/>
          </a:prstGeom>
          <a:noFill/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5" name="Footer Placeholder 15"/>
          <p:cNvSpPr>
            <a:spLocks noGrp="true"/>
          </p:cNvSpPr>
          <p:nvPr>
            <p:ph type="ftr" sz="quarter" idx="3"/>
          </p:nvPr>
        </p:nvSpPr>
        <p:spPr>
          <a:xfrm rot="5400000">
            <a:off x="10541127" y="1408176"/>
            <a:ext cx="2770499" cy="365125"/>
          </a:xfrm>
          <a:prstGeom prst="rect">
            <a:avLst/>
          </a:prstGeom>
        </p:spPr>
        <p:txBody>
          <a:bodyPr anchor="ctr"/>
          <a:lstStyle>
            <a:lvl1pPr algn="r">
              <a:defRPr sz="900" cap="all" spc="4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PRESENTATION TITLE</a:t>
            </a:r>
            <a:endParaRPr lang="en-US" dirty="0"/>
          </a:p>
        </p:txBody>
      </p:sp>
      <p:sp>
        <p:nvSpPr>
          <p:cNvPr id="106" name="Slide Number Placeholder 16"/>
          <p:cNvSpPr>
            <a:spLocks noGrp="true"/>
          </p:cNvSpPr>
          <p:nvPr>
            <p:ph type="sldNum" sz="quarter" idx="4"/>
          </p:nvPr>
        </p:nvSpPr>
        <p:spPr>
          <a:xfrm>
            <a:off x="11519019" y="3164804"/>
            <a:ext cx="545911" cy="580029"/>
          </a:xfrm>
          <a:prstGeom prst="rect">
            <a:avLst/>
          </a:prstGeom>
        </p:spPr>
        <p:txBody>
          <a:bodyPr anchor="ctr"/>
          <a:lstStyle>
            <a:lvl1pPr algn="r">
              <a:defRPr sz="1600">
                <a:solidFill>
                  <a:schemeClr val="accent6"/>
                </a:solidFill>
                <a:latin typeface="+mn-lt"/>
              </a:defRPr>
            </a:lvl1pPr>
          </a:lstStyle>
          <a:p>
            <a:pPr>
              <a:defRPr/>
            </a:pPr>
            <a:fld id="{8D1FC6F8-0BCD-47E9-9C64-690771D9C143}" type="slidenum">
              <a:rPr lang="en-US" smtClean="0"/>
            </a:fld>
            <a:endParaRPr lang="en-US" dirty="0"/>
          </a:p>
        </p:txBody>
      </p:sp>
      <p:sp>
        <p:nvSpPr>
          <p:cNvPr id="107" name="Date Placeholder 14"/>
          <p:cNvSpPr>
            <a:spLocks noGrp="true"/>
          </p:cNvSpPr>
          <p:nvPr>
            <p:ph type="dt" sz="half" idx="2"/>
          </p:nvPr>
        </p:nvSpPr>
        <p:spPr>
          <a:xfrm rot="5400000">
            <a:off x="10595991" y="5074920"/>
            <a:ext cx="2647667" cy="365125"/>
          </a:xfrm>
          <a:prstGeom prst="rect">
            <a:avLst/>
          </a:prstGeom>
        </p:spPr>
        <p:txBody>
          <a:bodyPr anchor="ctr"/>
          <a:lstStyle>
            <a:lvl1pPr>
              <a:defRPr sz="900" spc="400" baseline="0">
                <a:solidFill>
                  <a:schemeClr val="bg1"/>
                </a:solidFill>
                <a:latin typeface="+mj-lt"/>
              </a:defRPr>
            </a:lvl1pPr>
          </a:lstStyle>
          <a:p>
            <a:pPr>
              <a:defRPr/>
            </a:pPr>
            <a:r>
              <a:rPr lang="en-US" cap="all"/>
              <a:t>May 21, 20xx</a:t>
            </a:r>
            <a:endParaRPr lang="en-US" cap="all" dirty="0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n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" name="Graphic 49"/>
          <p:cNvPicPr>
            <a:picLocks noChangeAspect="true"/>
          </p:cNvPicPr>
          <p:nvPr userDrawn="true"/>
        </p:nvPicPr>
        <p:blipFill>
          <a:blip r:embed="rId2">
            <a:extLst>
              <a:ext uri="{28A0092B-C50C-407E-A947-70E740481C1C}">
                <a14:useLocalDpi xmlns:a14="http://schemas.microsoft.com/office/drawing/2010/main" val="false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true"/>
          </p:cNvSpPr>
          <p:nvPr>
            <p:ph type="title" hasCustomPrompt="true"/>
          </p:nvPr>
        </p:nvSpPr>
        <p:spPr>
          <a:xfrm>
            <a:off x="3131507" y="412356"/>
            <a:ext cx="5561556" cy="567670"/>
          </a:xfrm>
          <a:prstGeom prst="rect">
            <a:avLst/>
          </a:prstGeom>
        </p:spPr>
        <p:txBody>
          <a:bodyPr/>
          <a:lstStyle>
            <a:lvl1pPr algn="ctr">
              <a:defRPr sz="2800" cap="all" spc="4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title</a:t>
            </a:r>
            <a:endParaRPr lang="en-US" dirty="0"/>
          </a:p>
        </p:txBody>
      </p:sp>
      <p:sp>
        <p:nvSpPr>
          <p:cNvPr id="45" name="Text Placeholder 10"/>
          <p:cNvSpPr>
            <a:spLocks noGrp="true"/>
          </p:cNvSpPr>
          <p:nvPr>
            <p:ph type="body" sz="quarter" idx="21" hasCustomPrompt="true"/>
          </p:nvPr>
        </p:nvSpPr>
        <p:spPr>
          <a:xfrm>
            <a:off x="930273" y="2216292"/>
            <a:ext cx="1611892" cy="1151632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000" cap="all" spc="400" baseline="0">
                <a:solidFill>
                  <a:schemeClr val="accent5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Add title</a:t>
            </a:r>
            <a:endParaRPr lang="en-US" dirty="0"/>
          </a:p>
        </p:txBody>
      </p:sp>
      <p:sp>
        <p:nvSpPr>
          <p:cNvPr id="49" name="Text Placeholder 10"/>
          <p:cNvSpPr>
            <a:spLocks noGrp="true"/>
          </p:cNvSpPr>
          <p:nvPr>
            <p:ph type="body" sz="quarter" idx="22" hasCustomPrompt="true"/>
          </p:nvPr>
        </p:nvSpPr>
        <p:spPr>
          <a:xfrm>
            <a:off x="3613801" y="2216293"/>
            <a:ext cx="1611892" cy="1151632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4000" cap="all" spc="400" baseline="0">
                <a:solidFill>
                  <a:schemeClr val="accent6">
                    <a:lumMod val="75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Add title</a:t>
            </a:r>
            <a:endParaRPr lang="en-US" dirty="0"/>
          </a:p>
        </p:txBody>
      </p:sp>
      <p:sp>
        <p:nvSpPr>
          <p:cNvPr id="47" name="Text Placeholder 10"/>
          <p:cNvSpPr>
            <a:spLocks noGrp="true"/>
          </p:cNvSpPr>
          <p:nvPr>
            <p:ph type="body" sz="quarter" idx="23" hasCustomPrompt="true"/>
          </p:nvPr>
        </p:nvSpPr>
        <p:spPr>
          <a:xfrm>
            <a:off x="6297329" y="2216293"/>
            <a:ext cx="1611892" cy="1151632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4000" cap="all" spc="400" baseline="0">
                <a:solidFill>
                  <a:schemeClr val="accent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Add title</a:t>
            </a:r>
            <a:endParaRPr lang="en-US" dirty="0"/>
          </a:p>
        </p:txBody>
      </p:sp>
      <p:sp>
        <p:nvSpPr>
          <p:cNvPr id="48" name="Text Placeholder 10"/>
          <p:cNvSpPr>
            <a:spLocks noGrp="true"/>
          </p:cNvSpPr>
          <p:nvPr>
            <p:ph type="body" sz="quarter" idx="24" hasCustomPrompt="true"/>
          </p:nvPr>
        </p:nvSpPr>
        <p:spPr>
          <a:xfrm>
            <a:off x="8980856" y="2216293"/>
            <a:ext cx="1611892" cy="1151632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4000" cap="all" spc="400" baseline="0">
                <a:solidFill>
                  <a:schemeClr val="accent3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Add title</a:t>
            </a:r>
            <a:endParaRPr lang="en-US" dirty="0"/>
          </a:p>
        </p:txBody>
      </p:sp>
      <p:sp>
        <p:nvSpPr>
          <p:cNvPr id="37" name="Text Placeholder 14"/>
          <p:cNvSpPr>
            <a:spLocks noGrp="true"/>
          </p:cNvSpPr>
          <p:nvPr>
            <p:ph type="body" sz="quarter" idx="12" hasCustomPrompt="true"/>
          </p:nvPr>
        </p:nvSpPr>
        <p:spPr>
          <a:xfrm>
            <a:off x="545026" y="3927568"/>
            <a:ext cx="2382386" cy="613702"/>
          </a:xfrm>
          <a:prstGeom prst="rect">
            <a:avLst/>
          </a:prstGeom>
        </p:spPr>
        <p:txBody>
          <a:bodyPr anchor="b"/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 cap="none" spc="200" baseline="0">
                <a:solidFill>
                  <a:schemeClr val="accent5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add title</a:t>
            </a:r>
            <a:endParaRPr lang="en-US" dirty="0"/>
          </a:p>
        </p:txBody>
      </p:sp>
      <p:sp>
        <p:nvSpPr>
          <p:cNvPr id="38" name="Text Placeholder 14"/>
          <p:cNvSpPr>
            <a:spLocks noGrp="true"/>
          </p:cNvSpPr>
          <p:nvPr>
            <p:ph type="body" sz="quarter" idx="13" hasCustomPrompt="true"/>
          </p:nvPr>
        </p:nvSpPr>
        <p:spPr>
          <a:xfrm>
            <a:off x="545026" y="4519311"/>
            <a:ext cx="2382386" cy="857935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25000"/>
              </a:lnSpc>
              <a:spcBef>
                <a:spcPts val="0"/>
              </a:spcBef>
              <a:buNone/>
              <a:defRPr sz="1200" cap="none" spc="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Click to add text</a:t>
            </a:r>
            <a:endParaRPr lang="en-US" dirty="0"/>
          </a:p>
        </p:txBody>
      </p:sp>
      <p:sp>
        <p:nvSpPr>
          <p:cNvPr id="39" name="Text Placeholder 14"/>
          <p:cNvSpPr>
            <a:spLocks noGrp="true"/>
          </p:cNvSpPr>
          <p:nvPr>
            <p:ph type="body" sz="quarter" idx="15" hasCustomPrompt="true"/>
          </p:nvPr>
        </p:nvSpPr>
        <p:spPr>
          <a:xfrm>
            <a:off x="3228554" y="3927568"/>
            <a:ext cx="2382386" cy="613702"/>
          </a:xfrm>
          <a:prstGeom prst="rect">
            <a:avLst/>
          </a:prstGeom>
        </p:spPr>
        <p:txBody>
          <a:bodyPr anchor="b"/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 cap="none" spc="200" baseline="0">
                <a:solidFill>
                  <a:schemeClr val="accent6">
                    <a:lumMod val="75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add title</a:t>
            </a:r>
            <a:endParaRPr lang="en-US" dirty="0"/>
          </a:p>
        </p:txBody>
      </p:sp>
      <p:sp>
        <p:nvSpPr>
          <p:cNvPr id="40" name="Text Placeholder 14"/>
          <p:cNvSpPr>
            <a:spLocks noGrp="true"/>
          </p:cNvSpPr>
          <p:nvPr>
            <p:ph type="body" sz="quarter" idx="16" hasCustomPrompt="true"/>
          </p:nvPr>
        </p:nvSpPr>
        <p:spPr>
          <a:xfrm>
            <a:off x="3228554" y="4519311"/>
            <a:ext cx="2382386" cy="857935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25000"/>
              </a:lnSpc>
              <a:spcBef>
                <a:spcPts val="0"/>
              </a:spcBef>
              <a:buNone/>
              <a:defRPr sz="1200" cap="none" spc="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Click to add text</a:t>
            </a:r>
            <a:endParaRPr lang="en-US" dirty="0"/>
          </a:p>
        </p:txBody>
      </p:sp>
      <p:sp>
        <p:nvSpPr>
          <p:cNvPr id="41" name="Text Placeholder 14"/>
          <p:cNvSpPr>
            <a:spLocks noGrp="true"/>
          </p:cNvSpPr>
          <p:nvPr>
            <p:ph type="body" sz="quarter" idx="17" hasCustomPrompt="true"/>
          </p:nvPr>
        </p:nvSpPr>
        <p:spPr>
          <a:xfrm>
            <a:off x="5912082" y="3927568"/>
            <a:ext cx="2382386" cy="613702"/>
          </a:xfrm>
          <a:prstGeom prst="rect">
            <a:avLst/>
          </a:prstGeom>
        </p:spPr>
        <p:txBody>
          <a:bodyPr anchor="b"/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 cap="none" spc="200" baseline="0">
                <a:solidFill>
                  <a:schemeClr val="accent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add title</a:t>
            </a:r>
            <a:endParaRPr lang="en-US" dirty="0"/>
          </a:p>
        </p:txBody>
      </p:sp>
      <p:sp>
        <p:nvSpPr>
          <p:cNvPr id="42" name="Text Placeholder 14"/>
          <p:cNvSpPr>
            <a:spLocks noGrp="true"/>
          </p:cNvSpPr>
          <p:nvPr>
            <p:ph type="body" sz="quarter" idx="18" hasCustomPrompt="true"/>
          </p:nvPr>
        </p:nvSpPr>
        <p:spPr>
          <a:xfrm>
            <a:off x="5912082" y="4519311"/>
            <a:ext cx="2382386" cy="857935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25000"/>
              </a:lnSpc>
              <a:spcBef>
                <a:spcPts val="0"/>
              </a:spcBef>
              <a:buNone/>
              <a:defRPr sz="1200" cap="none" spc="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Click to add text</a:t>
            </a:r>
            <a:endParaRPr lang="en-US" dirty="0"/>
          </a:p>
        </p:txBody>
      </p:sp>
      <p:sp>
        <p:nvSpPr>
          <p:cNvPr id="43" name="Text Placeholder 14"/>
          <p:cNvSpPr>
            <a:spLocks noGrp="true"/>
          </p:cNvSpPr>
          <p:nvPr>
            <p:ph type="body" sz="quarter" idx="19" hasCustomPrompt="true"/>
          </p:nvPr>
        </p:nvSpPr>
        <p:spPr>
          <a:xfrm>
            <a:off x="8595609" y="3927568"/>
            <a:ext cx="2382386" cy="613702"/>
          </a:xfrm>
          <a:prstGeom prst="rect">
            <a:avLst/>
          </a:prstGeom>
        </p:spPr>
        <p:txBody>
          <a:bodyPr anchor="b"/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 cap="none" spc="200" baseline="0">
                <a:solidFill>
                  <a:schemeClr val="accent3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add title</a:t>
            </a:r>
            <a:endParaRPr lang="en-US" dirty="0"/>
          </a:p>
        </p:txBody>
      </p:sp>
      <p:sp>
        <p:nvSpPr>
          <p:cNvPr id="44" name="Text Placeholder 14"/>
          <p:cNvSpPr>
            <a:spLocks noGrp="true"/>
          </p:cNvSpPr>
          <p:nvPr>
            <p:ph type="body" sz="quarter" idx="20" hasCustomPrompt="true"/>
          </p:nvPr>
        </p:nvSpPr>
        <p:spPr>
          <a:xfrm>
            <a:off x="8595609" y="4519311"/>
            <a:ext cx="2382386" cy="857935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25000"/>
              </a:lnSpc>
              <a:spcBef>
                <a:spcPts val="0"/>
              </a:spcBef>
              <a:buNone/>
              <a:defRPr sz="1200" cap="none" spc="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Click to add text</a:t>
            </a:r>
            <a:endParaRPr lang="en-US" dirty="0"/>
          </a:p>
        </p:txBody>
      </p:sp>
      <p:sp>
        <p:nvSpPr>
          <p:cNvPr id="12" name="Footer Placeholder 15"/>
          <p:cNvSpPr>
            <a:spLocks noGrp="true"/>
          </p:cNvSpPr>
          <p:nvPr>
            <p:ph type="ftr" sz="quarter" idx="3"/>
          </p:nvPr>
        </p:nvSpPr>
        <p:spPr>
          <a:xfrm rot="5400000">
            <a:off x="10541127" y="1408176"/>
            <a:ext cx="2770499" cy="365125"/>
          </a:xfrm>
          <a:prstGeom prst="rect">
            <a:avLst/>
          </a:prstGeom>
        </p:spPr>
        <p:txBody>
          <a:bodyPr anchor="ctr"/>
          <a:lstStyle>
            <a:lvl1pPr algn="r">
              <a:defRPr sz="900" cap="all" spc="4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PRESENTATION TITLE</a:t>
            </a:r>
            <a:endParaRPr lang="en-US" dirty="0"/>
          </a:p>
        </p:txBody>
      </p:sp>
      <p:sp>
        <p:nvSpPr>
          <p:cNvPr id="13" name="Slide Number Placeholder 16"/>
          <p:cNvSpPr>
            <a:spLocks noGrp="true"/>
          </p:cNvSpPr>
          <p:nvPr>
            <p:ph type="sldNum" sz="quarter" idx="4"/>
          </p:nvPr>
        </p:nvSpPr>
        <p:spPr>
          <a:xfrm>
            <a:off x="11519019" y="3164804"/>
            <a:ext cx="545911" cy="580029"/>
          </a:xfrm>
          <a:prstGeom prst="rect">
            <a:avLst/>
          </a:prstGeom>
        </p:spPr>
        <p:txBody>
          <a:bodyPr anchor="ctr"/>
          <a:lstStyle>
            <a:lvl1pPr algn="r">
              <a:defRPr sz="1600">
                <a:solidFill>
                  <a:schemeClr val="accent6"/>
                </a:solidFill>
                <a:latin typeface="+mn-lt"/>
              </a:defRPr>
            </a:lvl1pPr>
          </a:lstStyle>
          <a:p>
            <a:pPr>
              <a:defRPr/>
            </a:pPr>
            <a:fld id="{8D1FC6F8-0BCD-47E9-9C64-690771D9C143}" type="slidenum">
              <a:rPr lang="en-US" smtClean="0"/>
            </a:fld>
            <a:endParaRPr lang="en-US" dirty="0"/>
          </a:p>
        </p:txBody>
      </p:sp>
      <p:sp>
        <p:nvSpPr>
          <p:cNvPr id="14" name="Date Placeholder 14"/>
          <p:cNvSpPr>
            <a:spLocks noGrp="true"/>
          </p:cNvSpPr>
          <p:nvPr>
            <p:ph type="dt" sz="half" idx="2"/>
          </p:nvPr>
        </p:nvSpPr>
        <p:spPr>
          <a:xfrm rot="5400000">
            <a:off x="10595991" y="5074920"/>
            <a:ext cx="2647667" cy="365125"/>
          </a:xfrm>
          <a:prstGeom prst="rect">
            <a:avLst/>
          </a:prstGeom>
        </p:spPr>
        <p:txBody>
          <a:bodyPr anchor="ctr"/>
          <a:lstStyle>
            <a:lvl1pPr>
              <a:defRPr sz="900" spc="400" baseline="0">
                <a:solidFill>
                  <a:schemeClr val="bg1"/>
                </a:solidFill>
                <a:latin typeface="+mj-lt"/>
              </a:defRPr>
            </a:lvl1pPr>
          </a:lstStyle>
          <a:p>
            <a:pPr>
              <a:defRPr/>
            </a:pPr>
            <a:r>
              <a:rPr lang="en-US" cap="all"/>
              <a:t>May 21, 20xx</a:t>
            </a:r>
            <a:endParaRPr lang="en-US" cap="all" dirty="0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mm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Graphic 18"/>
          <p:cNvPicPr>
            <a:picLocks noChangeAspect="true"/>
          </p:cNvPicPr>
          <p:nvPr userDrawn="true"/>
        </p:nvPicPr>
        <p:blipFill>
          <a:blip r:embed="rId2">
            <a:extLst>
              <a:ext uri="{28A0092B-C50C-407E-A947-70E740481C1C}">
                <a14:useLocalDpi xmlns:a14="http://schemas.microsoft.com/office/drawing/2010/main" val="false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true"/>
          </p:cNvSpPr>
          <p:nvPr>
            <p:ph type="title" hasCustomPrompt="true"/>
          </p:nvPr>
        </p:nvSpPr>
        <p:spPr>
          <a:xfrm>
            <a:off x="5679441" y="1259911"/>
            <a:ext cx="5124189" cy="492302"/>
          </a:xfrm>
          <a:prstGeom prst="rect">
            <a:avLst/>
          </a:prstGeom>
        </p:spPr>
        <p:txBody>
          <a:bodyPr/>
          <a:lstStyle>
            <a:lvl1pPr>
              <a:defRPr sz="2800" cap="all" spc="400" baseline="0">
                <a:solidFill>
                  <a:schemeClr val="accent6"/>
                </a:solidFill>
              </a:defRPr>
            </a:lvl1pPr>
          </a:lstStyle>
          <a:p>
            <a:r>
              <a:rPr lang="en-US" dirty="0"/>
              <a:t>Click to add title</a:t>
            </a:r>
            <a:endParaRPr lang="en-US" dirty="0"/>
          </a:p>
        </p:txBody>
      </p:sp>
      <p:sp>
        <p:nvSpPr>
          <p:cNvPr id="17" name="Text Placeholder 14"/>
          <p:cNvSpPr>
            <a:spLocks noGrp="true"/>
          </p:cNvSpPr>
          <p:nvPr>
            <p:ph type="body" sz="quarter" idx="14" hasCustomPrompt="true"/>
          </p:nvPr>
        </p:nvSpPr>
        <p:spPr>
          <a:xfrm>
            <a:off x="5679441" y="1752212"/>
            <a:ext cx="4856479" cy="2413388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50000"/>
              </a:lnSpc>
              <a:spcBef>
                <a:spcPts val="0"/>
              </a:spcBef>
              <a:buNone/>
              <a:defRPr sz="1400" cap="none" spc="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Click to add text</a:t>
            </a:r>
            <a:endParaRPr lang="en-US" dirty="0"/>
          </a:p>
        </p:txBody>
      </p:sp>
      <p:sp>
        <p:nvSpPr>
          <p:cNvPr id="13" name="Footer Placeholder 15"/>
          <p:cNvSpPr>
            <a:spLocks noGrp="true"/>
          </p:cNvSpPr>
          <p:nvPr>
            <p:ph type="ftr" sz="quarter" idx="3"/>
          </p:nvPr>
        </p:nvSpPr>
        <p:spPr>
          <a:xfrm rot="5400000">
            <a:off x="10541127" y="1408176"/>
            <a:ext cx="2770499" cy="365125"/>
          </a:xfrm>
          <a:prstGeom prst="rect">
            <a:avLst/>
          </a:prstGeom>
        </p:spPr>
        <p:txBody>
          <a:bodyPr anchor="ctr"/>
          <a:lstStyle>
            <a:lvl1pPr algn="r">
              <a:defRPr sz="900" cap="all" spc="4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PRESENTATION TITLE</a:t>
            </a:r>
            <a:endParaRPr lang="en-US" dirty="0"/>
          </a:p>
        </p:txBody>
      </p:sp>
      <p:sp>
        <p:nvSpPr>
          <p:cNvPr id="14" name="Slide Number Placeholder 16"/>
          <p:cNvSpPr>
            <a:spLocks noGrp="true"/>
          </p:cNvSpPr>
          <p:nvPr>
            <p:ph type="sldNum" sz="quarter" idx="4"/>
          </p:nvPr>
        </p:nvSpPr>
        <p:spPr>
          <a:xfrm>
            <a:off x="11519019" y="3164804"/>
            <a:ext cx="545911" cy="580029"/>
          </a:xfrm>
          <a:prstGeom prst="rect">
            <a:avLst/>
          </a:prstGeom>
        </p:spPr>
        <p:txBody>
          <a:bodyPr anchor="ctr"/>
          <a:lstStyle>
            <a:lvl1pPr algn="r">
              <a:defRPr sz="1600">
                <a:solidFill>
                  <a:schemeClr val="accent6"/>
                </a:solidFill>
                <a:latin typeface="+mn-lt"/>
              </a:defRPr>
            </a:lvl1pPr>
          </a:lstStyle>
          <a:p>
            <a:pPr>
              <a:defRPr/>
            </a:pPr>
            <a:fld id="{8D1FC6F8-0BCD-47E9-9C64-690771D9C143}" type="slidenum">
              <a:rPr lang="en-US" smtClean="0"/>
            </a:fld>
            <a:endParaRPr lang="en-US" dirty="0"/>
          </a:p>
        </p:txBody>
      </p:sp>
      <p:sp>
        <p:nvSpPr>
          <p:cNvPr id="15" name="Date Placeholder 14"/>
          <p:cNvSpPr>
            <a:spLocks noGrp="true"/>
          </p:cNvSpPr>
          <p:nvPr>
            <p:ph type="dt" sz="half" idx="2"/>
          </p:nvPr>
        </p:nvSpPr>
        <p:spPr>
          <a:xfrm rot="5400000">
            <a:off x="10595991" y="5074920"/>
            <a:ext cx="2647667" cy="365125"/>
          </a:xfrm>
          <a:prstGeom prst="rect">
            <a:avLst/>
          </a:prstGeom>
        </p:spPr>
        <p:txBody>
          <a:bodyPr anchor="ctr"/>
          <a:lstStyle>
            <a:lvl1pPr>
              <a:defRPr sz="900" spc="400" baseline="0">
                <a:solidFill>
                  <a:schemeClr val="bg1"/>
                </a:solidFill>
                <a:latin typeface="+mj-lt"/>
              </a:defRPr>
            </a:lvl1pPr>
          </a:lstStyle>
          <a:p>
            <a:pPr>
              <a:defRPr/>
            </a:pPr>
            <a:r>
              <a:rPr lang="en-US" cap="all"/>
              <a:t>May 21, 20xx</a:t>
            </a:r>
            <a:endParaRPr lang="en-US" cap="all" dirty="0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2"/>
          <p:cNvPicPr>
            <a:picLocks noChangeAspect="true"/>
          </p:cNvPicPr>
          <p:nvPr userDrawn="true"/>
        </p:nvPicPr>
        <p:blipFill>
          <a:blip r:embed="rId2">
            <a:extLst>
              <a:ext uri="{28A0092B-C50C-407E-A947-70E740481C1C}">
                <a14:useLocalDpi xmlns:a14="http://schemas.microsoft.com/office/drawing/2010/main" val="false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true"/>
          </p:cNvSpPr>
          <p:nvPr>
            <p:ph type="title" hasCustomPrompt="true"/>
          </p:nvPr>
        </p:nvSpPr>
        <p:spPr>
          <a:xfrm>
            <a:off x="1026850" y="563671"/>
            <a:ext cx="4989629" cy="2387771"/>
          </a:xfrm>
          <a:prstGeom prst="rect">
            <a:avLst/>
          </a:prstGeom>
        </p:spPr>
        <p:txBody>
          <a:bodyPr anchor="b"/>
          <a:lstStyle>
            <a:lvl1pPr algn="ctr">
              <a:defRPr sz="4800" cap="all" spc="400" baseline="0">
                <a:solidFill>
                  <a:schemeClr val="accent6"/>
                </a:solidFill>
              </a:defRPr>
            </a:lvl1pPr>
          </a:lstStyle>
          <a:p>
            <a:r>
              <a:rPr lang="en-US" dirty="0"/>
              <a:t>Click to add title</a:t>
            </a:r>
            <a:endParaRPr lang="en-US" dirty="0"/>
          </a:p>
        </p:txBody>
      </p:sp>
      <p:sp>
        <p:nvSpPr>
          <p:cNvPr id="10" name="Text Placeholder 13"/>
          <p:cNvSpPr>
            <a:spLocks noGrp="true"/>
          </p:cNvSpPr>
          <p:nvPr>
            <p:ph type="body" sz="quarter" idx="12" hasCustomPrompt="true"/>
          </p:nvPr>
        </p:nvSpPr>
        <p:spPr>
          <a:xfrm>
            <a:off x="1026852" y="3531676"/>
            <a:ext cx="4989628" cy="1756576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lnSpc>
                <a:spcPct val="150000"/>
              </a:lnSpc>
              <a:spcBef>
                <a:spcPts val="0"/>
              </a:spcBef>
              <a:buNone/>
              <a:defRPr sz="1800" i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add subtitle</a:t>
            </a:r>
            <a:endParaRPr lang="en-US" dirty="0"/>
          </a:p>
        </p:txBody>
      </p:sp>
      <p:sp>
        <p:nvSpPr>
          <p:cNvPr id="12" name="Footer Placeholder 15"/>
          <p:cNvSpPr>
            <a:spLocks noGrp="true"/>
          </p:cNvSpPr>
          <p:nvPr>
            <p:ph type="ftr" sz="quarter" idx="3"/>
          </p:nvPr>
        </p:nvSpPr>
        <p:spPr>
          <a:xfrm rot="5400000">
            <a:off x="10541127" y="1408176"/>
            <a:ext cx="2770499" cy="365125"/>
          </a:xfrm>
          <a:prstGeom prst="rect">
            <a:avLst/>
          </a:prstGeom>
        </p:spPr>
        <p:txBody>
          <a:bodyPr anchor="ctr"/>
          <a:lstStyle>
            <a:lvl1pPr algn="r">
              <a:defRPr sz="900" cap="all" spc="400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defRPr>
            </a:lvl1pPr>
          </a:lstStyle>
          <a:p>
            <a:r>
              <a:rPr lang="en-US" dirty="0"/>
              <a:t>PRESENTATION TITLE</a:t>
            </a:r>
            <a:endParaRPr lang="en-US" dirty="0"/>
          </a:p>
        </p:txBody>
      </p:sp>
      <p:sp>
        <p:nvSpPr>
          <p:cNvPr id="13" name="Slide Number Placeholder 16"/>
          <p:cNvSpPr>
            <a:spLocks noGrp="true"/>
          </p:cNvSpPr>
          <p:nvPr>
            <p:ph type="sldNum" sz="quarter" idx="4"/>
          </p:nvPr>
        </p:nvSpPr>
        <p:spPr>
          <a:xfrm>
            <a:off x="11519019" y="3164804"/>
            <a:ext cx="545911" cy="580029"/>
          </a:xfrm>
          <a:prstGeom prst="rect">
            <a:avLst/>
          </a:prstGeom>
        </p:spPr>
        <p:txBody>
          <a:bodyPr anchor="ctr"/>
          <a:lstStyle>
            <a:lvl1pPr algn="r">
              <a:defRPr sz="160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fld id="{8D1FC6F8-0BCD-47E9-9C64-690771D9C143}" type="slidenum">
              <a:rPr lang="en-US" smtClean="0"/>
            </a:fld>
            <a:endParaRPr lang="en-US" dirty="0"/>
          </a:p>
        </p:txBody>
      </p:sp>
      <p:sp>
        <p:nvSpPr>
          <p:cNvPr id="14" name="Date Placeholder 14"/>
          <p:cNvSpPr>
            <a:spLocks noGrp="true"/>
          </p:cNvSpPr>
          <p:nvPr>
            <p:ph type="dt" sz="half" idx="2"/>
          </p:nvPr>
        </p:nvSpPr>
        <p:spPr>
          <a:xfrm rot="5400000">
            <a:off x="10595991" y="5074920"/>
            <a:ext cx="2647667" cy="365125"/>
          </a:xfrm>
          <a:prstGeom prst="rect">
            <a:avLst/>
          </a:prstGeom>
        </p:spPr>
        <p:txBody>
          <a:bodyPr anchor="ctr"/>
          <a:lstStyle>
            <a:lvl1pPr>
              <a:defRPr sz="900" spc="400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defRPr>
            </a:lvl1pPr>
          </a:lstStyle>
          <a:p>
            <a:pPr>
              <a:defRPr/>
            </a:pPr>
            <a:r>
              <a:rPr lang="en-US" cap="all"/>
              <a:t>May 21, 20xx</a:t>
            </a:r>
            <a:endParaRPr lang="en-US" cap="all" dirty="0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/>
          <p:cNvPicPr>
            <a:picLocks noChangeAspect="true"/>
          </p:cNvPicPr>
          <p:nvPr userDrawn="true"/>
        </p:nvPicPr>
        <p:blipFill>
          <a:blip r:embed="rId2">
            <a:extLst>
              <a:ext uri="{28A0092B-C50C-407E-A947-70E740481C1C}">
                <a14:useLocalDpi xmlns:a14="http://schemas.microsoft.com/office/drawing/2010/main" val="false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true"/>
          </p:cNvSpPr>
          <p:nvPr>
            <p:ph type="title" hasCustomPrompt="true"/>
          </p:nvPr>
        </p:nvSpPr>
        <p:spPr>
          <a:xfrm>
            <a:off x="825674" y="1327759"/>
            <a:ext cx="4989628" cy="1929505"/>
          </a:xfrm>
          <a:prstGeom prst="rect">
            <a:avLst/>
          </a:prstGeom>
        </p:spPr>
        <p:txBody>
          <a:bodyPr anchor="b"/>
          <a:lstStyle>
            <a:lvl1pPr>
              <a:defRPr sz="4800" cap="all" spc="400" baseline="0">
                <a:solidFill>
                  <a:schemeClr val="accent6"/>
                </a:solidFill>
              </a:defRPr>
            </a:lvl1pPr>
          </a:lstStyle>
          <a:p>
            <a:r>
              <a:rPr lang="en-US" dirty="0"/>
              <a:t>Click to add title</a:t>
            </a:r>
            <a:endParaRPr lang="en-US" dirty="0"/>
          </a:p>
        </p:txBody>
      </p:sp>
      <p:sp>
        <p:nvSpPr>
          <p:cNvPr id="14" name="Text Placeholder 13"/>
          <p:cNvSpPr>
            <a:spLocks noGrp="true"/>
          </p:cNvSpPr>
          <p:nvPr>
            <p:ph type="body" sz="quarter" idx="12" hasCustomPrompt="true"/>
          </p:nvPr>
        </p:nvSpPr>
        <p:spPr>
          <a:xfrm>
            <a:off x="838934" y="3257264"/>
            <a:ext cx="4989628" cy="81602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1800" i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add subtitle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bout 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Graphic 36"/>
          <p:cNvPicPr>
            <a:picLocks noChangeAspect="true"/>
          </p:cNvPicPr>
          <p:nvPr userDrawn="true"/>
        </p:nvPicPr>
        <p:blipFill>
          <a:blip r:embed="rId2">
            <a:extLst>
              <a:ext uri="{28A0092B-C50C-407E-A947-70E740481C1C}">
                <a14:useLocalDpi xmlns:a14="http://schemas.microsoft.com/office/drawing/2010/main" val="false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1" name="Oval 30"/>
          <p:cNvSpPr/>
          <p:nvPr userDrawn="true"/>
        </p:nvSpPr>
        <p:spPr>
          <a:xfrm>
            <a:off x="7462048" y="1199853"/>
            <a:ext cx="3929901" cy="3929901"/>
          </a:xfrm>
          <a:prstGeom prst="ellipse">
            <a:avLst/>
          </a:prstGeom>
          <a:noFill/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true"/>
          </p:cNvSpPr>
          <p:nvPr>
            <p:ph type="title" hasCustomPrompt="true"/>
          </p:nvPr>
        </p:nvSpPr>
        <p:spPr>
          <a:xfrm>
            <a:off x="1021623" y="2210810"/>
            <a:ext cx="4579970" cy="538038"/>
          </a:xfrm>
          <a:prstGeom prst="rect">
            <a:avLst/>
          </a:prstGeom>
        </p:spPr>
        <p:txBody>
          <a:bodyPr/>
          <a:lstStyle>
            <a:lvl1pPr>
              <a:defRPr sz="2800" cap="all" spc="400" baseline="0">
                <a:solidFill>
                  <a:schemeClr val="accent6"/>
                </a:solidFill>
              </a:defRPr>
            </a:lvl1pPr>
          </a:lstStyle>
          <a:p>
            <a:r>
              <a:rPr lang="en-US" dirty="0"/>
              <a:t>Click to add title</a:t>
            </a:r>
            <a:endParaRPr lang="en-US" dirty="0"/>
          </a:p>
        </p:txBody>
      </p:sp>
      <p:sp>
        <p:nvSpPr>
          <p:cNvPr id="26" name="Text Placeholder 25"/>
          <p:cNvSpPr>
            <a:spLocks noGrp="true"/>
          </p:cNvSpPr>
          <p:nvPr>
            <p:ph type="body" sz="quarter" idx="12" hasCustomPrompt="true"/>
          </p:nvPr>
        </p:nvSpPr>
        <p:spPr>
          <a:xfrm>
            <a:off x="1034661" y="2747550"/>
            <a:ext cx="5309918" cy="2872039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50000"/>
              </a:lnSpc>
              <a:spcBef>
                <a:spcPts val="0"/>
              </a:spcBef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add text</a:t>
            </a:r>
            <a:endParaRPr lang="en-US" dirty="0"/>
          </a:p>
        </p:txBody>
      </p:sp>
      <p:sp>
        <p:nvSpPr>
          <p:cNvPr id="30" name="Picture Placeholder 29"/>
          <p:cNvSpPr>
            <a:spLocks noGrp="true"/>
          </p:cNvSpPr>
          <p:nvPr>
            <p:ph type="pic" sz="quarter" idx="13" hasCustomPrompt="true"/>
          </p:nvPr>
        </p:nvSpPr>
        <p:spPr>
          <a:xfrm>
            <a:off x="7663453" y="1433033"/>
            <a:ext cx="3527091" cy="3463540"/>
          </a:xfrm>
          <a:prstGeom prst="ellipse">
            <a:avLst/>
          </a:prstGeom>
        </p:spPr>
        <p:txBody>
          <a:bodyPr/>
          <a:lstStyle>
            <a:lvl1pPr marL="0" indent="0" algn="ctr">
              <a:buFont typeface="+mj-lt"/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photo</a:t>
            </a:r>
            <a:endParaRPr lang="en-US" dirty="0"/>
          </a:p>
        </p:txBody>
      </p:sp>
      <p:sp>
        <p:nvSpPr>
          <p:cNvPr id="20" name="Footer Placeholder 15"/>
          <p:cNvSpPr>
            <a:spLocks noGrp="true"/>
          </p:cNvSpPr>
          <p:nvPr>
            <p:ph type="ftr" sz="quarter" idx="3"/>
          </p:nvPr>
        </p:nvSpPr>
        <p:spPr>
          <a:xfrm rot="5400000">
            <a:off x="10541127" y="1408176"/>
            <a:ext cx="2770499" cy="365125"/>
          </a:xfrm>
          <a:prstGeom prst="rect">
            <a:avLst/>
          </a:prstGeom>
        </p:spPr>
        <p:txBody>
          <a:bodyPr anchor="ctr"/>
          <a:lstStyle>
            <a:lvl1pPr algn="r">
              <a:defRPr sz="900" cap="all" spc="400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defRPr>
            </a:lvl1pPr>
          </a:lstStyle>
          <a:p>
            <a:r>
              <a:rPr lang="en-US" dirty="0"/>
              <a:t>PRESENTATION TITLE</a:t>
            </a:r>
            <a:endParaRPr lang="en-US" dirty="0"/>
          </a:p>
        </p:txBody>
      </p:sp>
      <p:sp>
        <p:nvSpPr>
          <p:cNvPr id="21" name="Slide Number Placeholder 16"/>
          <p:cNvSpPr>
            <a:spLocks noGrp="true"/>
          </p:cNvSpPr>
          <p:nvPr>
            <p:ph type="sldNum" sz="quarter" idx="4"/>
          </p:nvPr>
        </p:nvSpPr>
        <p:spPr>
          <a:xfrm>
            <a:off x="11519019" y="3164804"/>
            <a:ext cx="545911" cy="580029"/>
          </a:xfrm>
          <a:prstGeom prst="rect">
            <a:avLst/>
          </a:prstGeom>
        </p:spPr>
        <p:txBody>
          <a:bodyPr anchor="ctr"/>
          <a:lstStyle>
            <a:lvl1pPr algn="r">
              <a:defRPr sz="160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fld id="{8D1FC6F8-0BCD-47E9-9C64-690771D9C143}" type="slidenum">
              <a:rPr lang="en-US" smtClean="0"/>
            </a:fld>
            <a:endParaRPr lang="en-US" dirty="0"/>
          </a:p>
        </p:txBody>
      </p:sp>
      <p:sp>
        <p:nvSpPr>
          <p:cNvPr id="22" name="Date Placeholder 14"/>
          <p:cNvSpPr>
            <a:spLocks noGrp="true"/>
          </p:cNvSpPr>
          <p:nvPr>
            <p:ph type="dt" sz="half" idx="2"/>
          </p:nvPr>
        </p:nvSpPr>
        <p:spPr>
          <a:xfrm rot="5400000">
            <a:off x="10595991" y="5074920"/>
            <a:ext cx="2647667" cy="365125"/>
          </a:xfrm>
          <a:prstGeom prst="rect">
            <a:avLst/>
          </a:prstGeom>
        </p:spPr>
        <p:txBody>
          <a:bodyPr anchor="ctr"/>
          <a:lstStyle>
            <a:lvl1pPr>
              <a:defRPr sz="900" spc="400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defRPr>
            </a:lvl1pPr>
          </a:lstStyle>
          <a:p>
            <a:pPr>
              <a:defRPr/>
            </a:pPr>
            <a:r>
              <a:rPr lang="en-US" cap="all"/>
              <a:t>May 21, 20xx</a:t>
            </a:r>
            <a:endParaRPr lang="en-US" cap="all" dirty="0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bl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phic 1"/>
          <p:cNvPicPr>
            <a:picLocks noChangeAspect="true"/>
          </p:cNvPicPr>
          <p:nvPr userDrawn="true"/>
        </p:nvPicPr>
        <p:blipFill>
          <a:blip r:embed="rId2">
            <a:extLst>
              <a:ext uri="{28A0092B-C50C-407E-A947-70E740481C1C}">
                <a14:useLocalDpi xmlns:a14="http://schemas.microsoft.com/office/drawing/2010/main" val="false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itle 2"/>
          <p:cNvSpPr>
            <a:spLocks noGrp="true"/>
          </p:cNvSpPr>
          <p:nvPr>
            <p:ph type="title" hasCustomPrompt="true"/>
          </p:nvPr>
        </p:nvSpPr>
        <p:spPr>
          <a:xfrm>
            <a:off x="4187069" y="695093"/>
            <a:ext cx="4919354" cy="667498"/>
          </a:xfrm>
          <a:prstGeom prst="rect">
            <a:avLst/>
          </a:prstGeom>
        </p:spPr>
        <p:txBody>
          <a:bodyPr/>
          <a:lstStyle>
            <a:lvl1pPr>
              <a:defRPr sz="2800" cap="all" spc="4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title</a:t>
            </a:r>
            <a:endParaRPr lang="en-US" dirty="0"/>
          </a:p>
        </p:txBody>
      </p:sp>
      <p:sp>
        <p:nvSpPr>
          <p:cNvPr id="26" name="Text Placeholder 14"/>
          <p:cNvSpPr>
            <a:spLocks noGrp="true"/>
          </p:cNvSpPr>
          <p:nvPr>
            <p:ph type="body" sz="quarter" idx="22" hasCustomPrompt="true"/>
          </p:nvPr>
        </p:nvSpPr>
        <p:spPr>
          <a:xfrm>
            <a:off x="4199594" y="1873815"/>
            <a:ext cx="2556579" cy="3651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cap="none" spc="200" baseline="0">
                <a:solidFill>
                  <a:schemeClr val="accent6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add title</a:t>
            </a:r>
            <a:endParaRPr lang="en-US" dirty="0"/>
          </a:p>
        </p:txBody>
      </p:sp>
      <p:sp>
        <p:nvSpPr>
          <p:cNvPr id="18" name="Text Placeholder 14"/>
          <p:cNvSpPr>
            <a:spLocks noGrp="true"/>
          </p:cNvSpPr>
          <p:nvPr>
            <p:ph type="body" sz="quarter" idx="15" hasCustomPrompt="true"/>
          </p:nvPr>
        </p:nvSpPr>
        <p:spPr>
          <a:xfrm>
            <a:off x="4199595" y="2178444"/>
            <a:ext cx="2556579" cy="1328236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50000"/>
              </a:lnSpc>
              <a:spcBef>
                <a:spcPts val="0"/>
              </a:spcBef>
              <a:buNone/>
              <a:defRPr sz="1400" cap="none" spc="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Click to add text</a:t>
            </a:r>
            <a:endParaRPr lang="en-US" dirty="0"/>
          </a:p>
        </p:txBody>
      </p:sp>
      <p:sp>
        <p:nvSpPr>
          <p:cNvPr id="15" name="Text Placeholder 14"/>
          <p:cNvSpPr>
            <a:spLocks noGrp="true"/>
          </p:cNvSpPr>
          <p:nvPr>
            <p:ph type="body" sz="quarter" idx="12" hasCustomPrompt="true"/>
          </p:nvPr>
        </p:nvSpPr>
        <p:spPr>
          <a:xfrm>
            <a:off x="7538997" y="1873815"/>
            <a:ext cx="2556578" cy="3651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cap="none" spc="200" baseline="0">
                <a:solidFill>
                  <a:schemeClr val="accent6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add title</a:t>
            </a:r>
            <a:endParaRPr lang="en-US" dirty="0"/>
          </a:p>
        </p:txBody>
      </p:sp>
      <p:sp>
        <p:nvSpPr>
          <p:cNvPr id="16" name="Text Placeholder 14"/>
          <p:cNvSpPr>
            <a:spLocks noGrp="true"/>
          </p:cNvSpPr>
          <p:nvPr>
            <p:ph type="body" sz="quarter" idx="13" hasCustomPrompt="true"/>
          </p:nvPr>
        </p:nvSpPr>
        <p:spPr>
          <a:xfrm>
            <a:off x="7538997" y="2178444"/>
            <a:ext cx="2556578" cy="1291081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50000"/>
              </a:lnSpc>
              <a:spcBef>
                <a:spcPts val="0"/>
              </a:spcBef>
              <a:buNone/>
              <a:defRPr sz="1400" cap="none" spc="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Click to add text</a:t>
            </a:r>
            <a:endParaRPr lang="en-US" dirty="0"/>
          </a:p>
        </p:txBody>
      </p:sp>
      <p:sp>
        <p:nvSpPr>
          <p:cNvPr id="30" name="Text Placeholder 14"/>
          <p:cNvSpPr>
            <a:spLocks noGrp="true"/>
          </p:cNvSpPr>
          <p:nvPr>
            <p:ph type="body" sz="quarter" idx="24" hasCustomPrompt="true"/>
          </p:nvPr>
        </p:nvSpPr>
        <p:spPr>
          <a:xfrm>
            <a:off x="4199595" y="4071261"/>
            <a:ext cx="2556577" cy="3651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cap="none" spc="200" baseline="0">
                <a:solidFill>
                  <a:schemeClr val="accent6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add title</a:t>
            </a:r>
            <a:endParaRPr lang="en-US" dirty="0"/>
          </a:p>
        </p:txBody>
      </p:sp>
      <p:sp>
        <p:nvSpPr>
          <p:cNvPr id="22" name="Text Placeholder 14"/>
          <p:cNvSpPr>
            <a:spLocks noGrp="true"/>
          </p:cNvSpPr>
          <p:nvPr>
            <p:ph type="body" sz="quarter" idx="19" hasCustomPrompt="true"/>
          </p:nvPr>
        </p:nvSpPr>
        <p:spPr>
          <a:xfrm>
            <a:off x="4199596" y="4383943"/>
            <a:ext cx="2556577" cy="1328236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50000"/>
              </a:lnSpc>
              <a:spcBef>
                <a:spcPts val="0"/>
              </a:spcBef>
              <a:buNone/>
              <a:defRPr sz="1400" cap="none" spc="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Click to add text</a:t>
            </a:r>
            <a:endParaRPr lang="en-US" dirty="0"/>
          </a:p>
        </p:txBody>
      </p:sp>
      <p:sp>
        <p:nvSpPr>
          <p:cNvPr id="29" name="Text Placeholder 14"/>
          <p:cNvSpPr>
            <a:spLocks noGrp="true"/>
          </p:cNvSpPr>
          <p:nvPr>
            <p:ph type="body" sz="quarter" idx="23" hasCustomPrompt="true"/>
          </p:nvPr>
        </p:nvSpPr>
        <p:spPr>
          <a:xfrm>
            <a:off x="7538997" y="4071261"/>
            <a:ext cx="2556578" cy="3651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cap="none" spc="200" baseline="0">
                <a:solidFill>
                  <a:schemeClr val="accent6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add title</a:t>
            </a:r>
            <a:endParaRPr lang="en-US" dirty="0"/>
          </a:p>
        </p:txBody>
      </p:sp>
      <p:sp>
        <p:nvSpPr>
          <p:cNvPr id="20" name="Text Placeholder 14"/>
          <p:cNvSpPr>
            <a:spLocks noGrp="true"/>
          </p:cNvSpPr>
          <p:nvPr>
            <p:ph type="body" sz="quarter" idx="17" hasCustomPrompt="true"/>
          </p:nvPr>
        </p:nvSpPr>
        <p:spPr>
          <a:xfrm>
            <a:off x="7538997" y="4375890"/>
            <a:ext cx="2556578" cy="1291081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50000"/>
              </a:lnSpc>
              <a:spcBef>
                <a:spcPts val="0"/>
              </a:spcBef>
              <a:buNone/>
              <a:defRPr sz="1400" cap="none" spc="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Click to add text</a:t>
            </a:r>
            <a:endParaRPr lang="en-US" dirty="0"/>
          </a:p>
        </p:txBody>
      </p:sp>
      <p:sp>
        <p:nvSpPr>
          <p:cNvPr id="41" name="Footer Placeholder 15"/>
          <p:cNvSpPr>
            <a:spLocks noGrp="true"/>
          </p:cNvSpPr>
          <p:nvPr>
            <p:ph type="ftr" sz="quarter" idx="3"/>
          </p:nvPr>
        </p:nvSpPr>
        <p:spPr>
          <a:xfrm rot="5400000">
            <a:off x="10541127" y="1408176"/>
            <a:ext cx="2770499" cy="365125"/>
          </a:xfrm>
          <a:prstGeom prst="rect">
            <a:avLst/>
          </a:prstGeom>
        </p:spPr>
        <p:txBody>
          <a:bodyPr anchor="ctr"/>
          <a:lstStyle>
            <a:lvl1pPr algn="r">
              <a:defRPr sz="900" cap="all" spc="4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PRESENTATION TITLE</a:t>
            </a:r>
            <a:endParaRPr lang="en-US" dirty="0"/>
          </a:p>
        </p:txBody>
      </p:sp>
      <p:sp>
        <p:nvSpPr>
          <p:cNvPr id="42" name="Slide Number Placeholder 16"/>
          <p:cNvSpPr>
            <a:spLocks noGrp="true"/>
          </p:cNvSpPr>
          <p:nvPr>
            <p:ph type="sldNum" sz="quarter" idx="4"/>
          </p:nvPr>
        </p:nvSpPr>
        <p:spPr>
          <a:xfrm>
            <a:off x="11519019" y="3164804"/>
            <a:ext cx="545911" cy="580029"/>
          </a:xfrm>
          <a:prstGeom prst="rect">
            <a:avLst/>
          </a:prstGeom>
        </p:spPr>
        <p:txBody>
          <a:bodyPr anchor="ctr"/>
          <a:lstStyle>
            <a:lvl1pPr algn="r">
              <a:defRPr sz="1600">
                <a:solidFill>
                  <a:schemeClr val="accent6"/>
                </a:solidFill>
                <a:latin typeface="+mn-lt"/>
              </a:defRPr>
            </a:lvl1pPr>
          </a:lstStyle>
          <a:p>
            <a:pPr>
              <a:defRPr/>
            </a:pPr>
            <a:fld id="{8D1FC6F8-0BCD-47E9-9C64-690771D9C143}" type="slidenum">
              <a:rPr lang="en-US" smtClean="0"/>
            </a:fld>
            <a:endParaRPr lang="en-US" dirty="0"/>
          </a:p>
        </p:txBody>
      </p:sp>
      <p:sp>
        <p:nvSpPr>
          <p:cNvPr id="43" name="Date Placeholder 14"/>
          <p:cNvSpPr>
            <a:spLocks noGrp="true"/>
          </p:cNvSpPr>
          <p:nvPr>
            <p:ph type="dt" sz="half" idx="2"/>
          </p:nvPr>
        </p:nvSpPr>
        <p:spPr>
          <a:xfrm rot="5400000">
            <a:off x="10595991" y="5074920"/>
            <a:ext cx="2647667" cy="365125"/>
          </a:xfrm>
          <a:prstGeom prst="rect">
            <a:avLst/>
          </a:prstGeom>
        </p:spPr>
        <p:txBody>
          <a:bodyPr anchor="ctr"/>
          <a:lstStyle>
            <a:lvl1pPr>
              <a:defRPr sz="900" spc="400" baseline="0">
                <a:solidFill>
                  <a:schemeClr val="bg1"/>
                </a:solidFill>
                <a:latin typeface="+mj-lt"/>
              </a:defRPr>
            </a:lvl1pPr>
          </a:lstStyle>
          <a:p>
            <a:pPr>
              <a:defRPr/>
            </a:pPr>
            <a:r>
              <a:rPr lang="en-US" cap="all"/>
              <a:t>May 21, 20xx</a:t>
            </a:r>
            <a:endParaRPr lang="en-US" cap="all" dirty="0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lu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phic 1"/>
          <p:cNvPicPr>
            <a:picLocks noChangeAspect="true"/>
          </p:cNvPicPr>
          <p:nvPr userDrawn="true"/>
        </p:nvPicPr>
        <p:blipFill>
          <a:blip r:embed="rId2">
            <a:extLst>
              <a:ext uri="{28A0092B-C50C-407E-A947-70E740481C1C}">
                <a14:useLocalDpi xmlns:a14="http://schemas.microsoft.com/office/drawing/2010/main" val="false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1" name="Title 10"/>
          <p:cNvSpPr>
            <a:spLocks noGrp="true"/>
          </p:cNvSpPr>
          <p:nvPr>
            <p:ph type="title" hasCustomPrompt="true"/>
          </p:nvPr>
        </p:nvSpPr>
        <p:spPr>
          <a:xfrm>
            <a:off x="3509716" y="1823625"/>
            <a:ext cx="4719884" cy="580030"/>
          </a:xfrm>
          <a:prstGeom prst="rect">
            <a:avLst/>
          </a:prstGeom>
        </p:spPr>
        <p:txBody>
          <a:bodyPr/>
          <a:lstStyle>
            <a:lvl1pPr algn="ctr">
              <a:defRPr sz="2800" cap="all" spc="4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title</a:t>
            </a:r>
            <a:endParaRPr lang="en-US" dirty="0"/>
          </a:p>
        </p:txBody>
      </p:sp>
      <p:sp>
        <p:nvSpPr>
          <p:cNvPr id="26" name="Text Placeholder 14"/>
          <p:cNvSpPr>
            <a:spLocks noGrp="true"/>
          </p:cNvSpPr>
          <p:nvPr>
            <p:ph type="body" sz="quarter" idx="12" hasCustomPrompt="true"/>
          </p:nvPr>
        </p:nvSpPr>
        <p:spPr>
          <a:xfrm>
            <a:off x="379005" y="4230943"/>
            <a:ext cx="2640803" cy="36512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600" cap="none" spc="200" baseline="0">
                <a:solidFill>
                  <a:schemeClr val="accent6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add title</a:t>
            </a:r>
            <a:endParaRPr lang="en-US" dirty="0"/>
          </a:p>
        </p:txBody>
      </p:sp>
      <p:sp>
        <p:nvSpPr>
          <p:cNvPr id="27" name="Text Placeholder 14"/>
          <p:cNvSpPr>
            <a:spLocks noGrp="true"/>
          </p:cNvSpPr>
          <p:nvPr>
            <p:ph type="body" sz="quarter" idx="13" hasCustomPrompt="true"/>
          </p:nvPr>
        </p:nvSpPr>
        <p:spPr>
          <a:xfrm>
            <a:off x="379005" y="4546458"/>
            <a:ext cx="2640803" cy="1616414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50000"/>
              </a:lnSpc>
              <a:spcBef>
                <a:spcPts val="0"/>
              </a:spcBef>
              <a:buNone/>
              <a:defRPr sz="1400" cap="none" spc="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Click to add text</a:t>
            </a:r>
            <a:endParaRPr lang="en-US" dirty="0"/>
          </a:p>
        </p:txBody>
      </p:sp>
      <p:sp>
        <p:nvSpPr>
          <p:cNvPr id="32" name="Text Placeholder 14"/>
          <p:cNvSpPr>
            <a:spLocks noGrp="true"/>
          </p:cNvSpPr>
          <p:nvPr>
            <p:ph type="body" sz="quarter" idx="22" hasCustomPrompt="true"/>
          </p:nvPr>
        </p:nvSpPr>
        <p:spPr>
          <a:xfrm>
            <a:off x="3237502" y="4234631"/>
            <a:ext cx="2640803" cy="36512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600" cap="none" spc="200" baseline="0">
                <a:solidFill>
                  <a:schemeClr val="accent6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add title</a:t>
            </a:r>
            <a:endParaRPr lang="en-US" dirty="0"/>
          </a:p>
        </p:txBody>
      </p:sp>
      <p:sp>
        <p:nvSpPr>
          <p:cNvPr id="28" name="Text Placeholder 14"/>
          <p:cNvSpPr>
            <a:spLocks noGrp="true"/>
          </p:cNvSpPr>
          <p:nvPr>
            <p:ph type="body" sz="quarter" idx="15" hasCustomPrompt="true"/>
          </p:nvPr>
        </p:nvSpPr>
        <p:spPr>
          <a:xfrm>
            <a:off x="3237503" y="4550146"/>
            <a:ext cx="2640803" cy="1616414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50000"/>
              </a:lnSpc>
              <a:spcBef>
                <a:spcPts val="0"/>
              </a:spcBef>
              <a:buNone/>
              <a:defRPr sz="1400" cap="none" spc="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Click to add text</a:t>
            </a:r>
            <a:endParaRPr lang="en-US" dirty="0"/>
          </a:p>
        </p:txBody>
      </p:sp>
      <p:sp>
        <p:nvSpPr>
          <p:cNvPr id="33" name="Text Placeholder 14"/>
          <p:cNvSpPr>
            <a:spLocks noGrp="true"/>
          </p:cNvSpPr>
          <p:nvPr>
            <p:ph type="body" sz="quarter" idx="23" hasCustomPrompt="true"/>
          </p:nvPr>
        </p:nvSpPr>
        <p:spPr>
          <a:xfrm>
            <a:off x="6096000" y="4218499"/>
            <a:ext cx="2640803" cy="36512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600" cap="none" spc="200" baseline="0">
                <a:solidFill>
                  <a:schemeClr val="accent6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add title</a:t>
            </a:r>
            <a:endParaRPr lang="en-US" dirty="0"/>
          </a:p>
        </p:txBody>
      </p:sp>
      <p:sp>
        <p:nvSpPr>
          <p:cNvPr id="29" name="Text Placeholder 14"/>
          <p:cNvSpPr>
            <a:spLocks noGrp="true"/>
          </p:cNvSpPr>
          <p:nvPr>
            <p:ph type="body" sz="quarter" idx="17" hasCustomPrompt="true"/>
          </p:nvPr>
        </p:nvSpPr>
        <p:spPr>
          <a:xfrm>
            <a:off x="6096000" y="4534014"/>
            <a:ext cx="2640803" cy="1616414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50000"/>
              </a:lnSpc>
              <a:spcBef>
                <a:spcPts val="0"/>
              </a:spcBef>
              <a:buNone/>
              <a:defRPr sz="1400" cap="none" spc="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Click to add text</a:t>
            </a:r>
            <a:endParaRPr lang="en-US" dirty="0"/>
          </a:p>
        </p:txBody>
      </p:sp>
      <p:sp>
        <p:nvSpPr>
          <p:cNvPr id="34" name="Text Placeholder 14"/>
          <p:cNvSpPr>
            <a:spLocks noGrp="true"/>
          </p:cNvSpPr>
          <p:nvPr>
            <p:ph type="body" sz="quarter" idx="24" hasCustomPrompt="true"/>
          </p:nvPr>
        </p:nvSpPr>
        <p:spPr>
          <a:xfrm>
            <a:off x="8946967" y="4218499"/>
            <a:ext cx="2640803" cy="36512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600" cap="none" spc="200" baseline="0">
                <a:solidFill>
                  <a:schemeClr val="accent6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add title</a:t>
            </a:r>
            <a:endParaRPr lang="en-US" dirty="0"/>
          </a:p>
        </p:txBody>
      </p:sp>
      <p:sp>
        <p:nvSpPr>
          <p:cNvPr id="30" name="Text Placeholder 14"/>
          <p:cNvSpPr>
            <a:spLocks noGrp="true"/>
          </p:cNvSpPr>
          <p:nvPr>
            <p:ph type="body" sz="quarter" idx="19" hasCustomPrompt="true"/>
          </p:nvPr>
        </p:nvSpPr>
        <p:spPr>
          <a:xfrm>
            <a:off x="8946967" y="4534014"/>
            <a:ext cx="2640803" cy="1616414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50000"/>
              </a:lnSpc>
              <a:spcBef>
                <a:spcPts val="0"/>
              </a:spcBef>
              <a:buNone/>
              <a:defRPr sz="1400" cap="none" spc="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Click to add text</a:t>
            </a:r>
            <a:endParaRPr lang="en-US" dirty="0"/>
          </a:p>
        </p:txBody>
      </p:sp>
      <p:sp>
        <p:nvSpPr>
          <p:cNvPr id="20" name="Footer Placeholder 15"/>
          <p:cNvSpPr>
            <a:spLocks noGrp="true"/>
          </p:cNvSpPr>
          <p:nvPr>
            <p:ph type="ftr" sz="quarter" idx="3"/>
          </p:nvPr>
        </p:nvSpPr>
        <p:spPr>
          <a:xfrm rot="5400000">
            <a:off x="10541127" y="1408176"/>
            <a:ext cx="2770499" cy="365125"/>
          </a:xfrm>
          <a:prstGeom prst="rect">
            <a:avLst/>
          </a:prstGeom>
        </p:spPr>
        <p:txBody>
          <a:bodyPr anchor="ctr"/>
          <a:lstStyle>
            <a:lvl1pPr algn="r">
              <a:defRPr sz="900" cap="all" spc="4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PRESENTATION TITLE</a:t>
            </a:r>
            <a:endParaRPr lang="en-US" dirty="0"/>
          </a:p>
        </p:txBody>
      </p:sp>
      <p:sp>
        <p:nvSpPr>
          <p:cNvPr id="21" name="Slide Number Placeholder 16"/>
          <p:cNvSpPr>
            <a:spLocks noGrp="true"/>
          </p:cNvSpPr>
          <p:nvPr>
            <p:ph type="sldNum" sz="quarter" idx="4"/>
          </p:nvPr>
        </p:nvSpPr>
        <p:spPr>
          <a:xfrm>
            <a:off x="11519019" y="3164804"/>
            <a:ext cx="545911" cy="580029"/>
          </a:xfrm>
          <a:prstGeom prst="rect">
            <a:avLst/>
          </a:prstGeom>
        </p:spPr>
        <p:txBody>
          <a:bodyPr anchor="ctr"/>
          <a:lstStyle>
            <a:lvl1pPr algn="r">
              <a:defRPr sz="1600">
                <a:solidFill>
                  <a:schemeClr val="accent6"/>
                </a:solidFill>
                <a:latin typeface="+mn-lt"/>
              </a:defRPr>
            </a:lvl1pPr>
          </a:lstStyle>
          <a:p>
            <a:pPr>
              <a:defRPr/>
            </a:pPr>
            <a:fld id="{8D1FC6F8-0BCD-47E9-9C64-690771D9C143}" type="slidenum">
              <a:rPr lang="en-US" smtClean="0"/>
            </a:fld>
            <a:endParaRPr lang="en-US" dirty="0"/>
          </a:p>
        </p:txBody>
      </p:sp>
      <p:sp>
        <p:nvSpPr>
          <p:cNvPr id="22" name="Date Placeholder 14"/>
          <p:cNvSpPr>
            <a:spLocks noGrp="true"/>
          </p:cNvSpPr>
          <p:nvPr>
            <p:ph type="dt" sz="half" idx="2"/>
          </p:nvPr>
        </p:nvSpPr>
        <p:spPr>
          <a:xfrm rot="5400000">
            <a:off x="10595991" y="5074920"/>
            <a:ext cx="2647667" cy="365125"/>
          </a:xfrm>
          <a:prstGeom prst="rect">
            <a:avLst/>
          </a:prstGeom>
        </p:spPr>
        <p:txBody>
          <a:bodyPr anchor="ctr"/>
          <a:lstStyle>
            <a:lvl1pPr>
              <a:defRPr sz="900" spc="400" baseline="0">
                <a:solidFill>
                  <a:schemeClr val="bg1"/>
                </a:solidFill>
                <a:latin typeface="+mj-lt"/>
              </a:defRPr>
            </a:lvl1pPr>
          </a:lstStyle>
          <a:p>
            <a:pPr>
              <a:defRPr/>
            </a:pPr>
            <a:r>
              <a:rPr lang="en-US" cap="all"/>
              <a:t>May 21, 20xx</a:t>
            </a:r>
            <a:endParaRPr lang="en-US" cap="all" dirty="0"/>
          </a:p>
        </p:txBody>
      </p:sp>
      <p:sp>
        <p:nvSpPr>
          <p:cNvPr id="14" name="Picture Placeholder 13"/>
          <p:cNvSpPr>
            <a:spLocks noGrp="true"/>
          </p:cNvSpPr>
          <p:nvPr>
            <p:ph type="pic" sz="quarter" idx="25"/>
          </p:nvPr>
        </p:nvSpPr>
        <p:spPr>
          <a:xfrm>
            <a:off x="1408479" y="3330145"/>
            <a:ext cx="603504" cy="60350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0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36" name="Picture Placeholder 13"/>
          <p:cNvSpPr>
            <a:spLocks noGrp="true"/>
          </p:cNvSpPr>
          <p:nvPr>
            <p:ph type="pic" sz="quarter" idx="26"/>
          </p:nvPr>
        </p:nvSpPr>
        <p:spPr>
          <a:xfrm>
            <a:off x="4266976" y="3330145"/>
            <a:ext cx="603504" cy="60350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0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37" name="Picture Placeholder 13"/>
          <p:cNvSpPr>
            <a:spLocks noGrp="true"/>
          </p:cNvSpPr>
          <p:nvPr>
            <p:ph type="pic" sz="quarter" idx="27"/>
          </p:nvPr>
        </p:nvSpPr>
        <p:spPr>
          <a:xfrm>
            <a:off x="9972085" y="3330145"/>
            <a:ext cx="603504" cy="60350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0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38" name="Picture Placeholder 13"/>
          <p:cNvSpPr>
            <a:spLocks noGrp="true"/>
          </p:cNvSpPr>
          <p:nvPr>
            <p:ph type="pic" sz="quarter" idx="28"/>
          </p:nvPr>
        </p:nvSpPr>
        <p:spPr>
          <a:xfrm>
            <a:off x="7109232" y="3330145"/>
            <a:ext cx="603504" cy="60350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0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duct Overvie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phic 1"/>
          <p:cNvPicPr>
            <a:picLocks noChangeAspect="true"/>
          </p:cNvPicPr>
          <p:nvPr userDrawn="true"/>
        </p:nvPicPr>
        <p:blipFill>
          <a:blip r:embed="rId2">
            <a:extLst>
              <a:ext uri="{28A0092B-C50C-407E-A947-70E740481C1C}">
                <a14:useLocalDpi xmlns:a14="http://schemas.microsoft.com/office/drawing/2010/main" val="false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itle 2"/>
          <p:cNvSpPr>
            <a:spLocks noGrp="true"/>
          </p:cNvSpPr>
          <p:nvPr>
            <p:ph type="title" hasCustomPrompt="true"/>
          </p:nvPr>
        </p:nvSpPr>
        <p:spPr>
          <a:xfrm>
            <a:off x="4196218" y="690802"/>
            <a:ext cx="4936277" cy="575890"/>
          </a:xfrm>
          <a:prstGeom prst="rect">
            <a:avLst/>
          </a:prstGeom>
        </p:spPr>
        <p:txBody>
          <a:bodyPr/>
          <a:lstStyle>
            <a:lvl1pPr algn="l">
              <a:defRPr sz="2800" cap="all" spc="4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title</a:t>
            </a:r>
            <a:endParaRPr lang="en-US" dirty="0"/>
          </a:p>
        </p:txBody>
      </p:sp>
      <p:sp>
        <p:nvSpPr>
          <p:cNvPr id="33" name="Text Placeholder 14"/>
          <p:cNvSpPr>
            <a:spLocks noGrp="true"/>
          </p:cNvSpPr>
          <p:nvPr>
            <p:ph type="body" sz="quarter" idx="12" hasCustomPrompt="true"/>
          </p:nvPr>
        </p:nvSpPr>
        <p:spPr>
          <a:xfrm>
            <a:off x="4190069" y="2568679"/>
            <a:ext cx="3008631" cy="34816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600" cap="none" spc="200" baseline="0">
                <a:solidFill>
                  <a:schemeClr val="accent6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add title</a:t>
            </a:r>
            <a:endParaRPr lang="en-US" dirty="0"/>
          </a:p>
        </p:txBody>
      </p:sp>
      <p:sp>
        <p:nvSpPr>
          <p:cNvPr id="32" name="Text Placeholder 14"/>
          <p:cNvSpPr>
            <a:spLocks noGrp="true"/>
          </p:cNvSpPr>
          <p:nvPr>
            <p:ph type="body" sz="quarter" idx="13" hasCustomPrompt="true"/>
          </p:nvPr>
        </p:nvSpPr>
        <p:spPr>
          <a:xfrm>
            <a:off x="4190069" y="2861988"/>
            <a:ext cx="3008630" cy="636682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50000"/>
              </a:lnSpc>
              <a:spcBef>
                <a:spcPts val="0"/>
              </a:spcBef>
              <a:buNone/>
              <a:defRPr sz="1400" cap="none" spc="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Click to add text</a:t>
            </a:r>
            <a:endParaRPr lang="en-US" dirty="0"/>
          </a:p>
        </p:txBody>
      </p:sp>
      <p:sp>
        <p:nvSpPr>
          <p:cNvPr id="58" name="Text Placeholder 14"/>
          <p:cNvSpPr>
            <a:spLocks noGrp="true"/>
          </p:cNvSpPr>
          <p:nvPr>
            <p:ph type="body" sz="quarter" idx="21" hasCustomPrompt="true"/>
          </p:nvPr>
        </p:nvSpPr>
        <p:spPr>
          <a:xfrm>
            <a:off x="7913979" y="2568679"/>
            <a:ext cx="3008631" cy="34816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600" cap="none" spc="200" baseline="0">
                <a:solidFill>
                  <a:schemeClr val="accent6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add title</a:t>
            </a:r>
            <a:endParaRPr lang="en-US" dirty="0"/>
          </a:p>
        </p:txBody>
      </p:sp>
      <p:sp>
        <p:nvSpPr>
          <p:cNvPr id="57" name="Text Placeholder 14"/>
          <p:cNvSpPr>
            <a:spLocks noGrp="true"/>
          </p:cNvSpPr>
          <p:nvPr>
            <p:ph type="body" sz="quarter" idx="20" hasCustomPrompt="true"/>
          </p:nvPr>
        </p:nvSpPr>
        <p:spPr>
          <a:xfrm>
            <a:off x="7913979" y="2861988"/>
            <a:ext cx="3008630" cy="636682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50000"/>
              </a:lnSpc>
              <a:spcBef>
                <a:spcPts val="0"/>
              </a:spcBef>
              <a:buNone/>
              <a:defRPr sz="1400" cap="none" spc="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Click to add text</a:t>
            </a:r>
            <a:endParaRPr lang="en-US" dirty="0"/>
          </a:p>
        </p:txBody>
      </p:sp>
      <p:sp>
        <p:nvSpPr>
          <p:cNvPr id="64" name="Text Placeholder 14"/>
          <p:cNvSpPr>
            <a:spLocks noGrp="true"/>
          </p:cNvSpPr>
          <p:nvPr>
            <p:ph type="body" sz="quarter" idx="23" hasCustomPrompt="true"/>
          </p:nvPr>
        </p:nvSpPr>
        <p:spPr>
          <a:xfrm>
            <a:off x="4190069" y="5044309"/>
            <a:ext cx="3008631" cy="34816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600" cap="none" spc="200" baseline="0">
                <a:solidFill>
                  <a:schemeClr val="accent6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add title</a:t>
            </a:r>
            <a:endParaRPr lang="en-US" dirty="0"/>
          </a:p>
        </p:txBody>
      </p:sp>
      <p:sp>
        <p:nvSpPr>
          <p:cNvPr id="63" name="Text Placeholder 14"/>
          <p:cNvSpPr>
            <a:spLocks noGrp="true"/>
          </p:cNvSpPr>
          <p:nvPr>
            <p:ph type="body" sz="quarter" idx="22" hasCustomPrompt="true"/>
          </p:nvPr>
        </p:nvSpPr>
        <p:spPr>
          <a:xfrm>
            <a:off x="4190069" y="5337618"/>
            <a:ext cx="3008630" cy="636682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50000"/>
              </a:lnSpc>
              <a:spcBef>
                <a:spcPts val="0"/>
              </a:spcBef>
              <a:buNone/>
              <a:defRPr sz="1400" cap="none" spc="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Click to add text</a:t>
            </a:r>
            <a:endParaRPr lang="en-US" dirty="0"/>
          </a:p>
        </p:txBody>
      </p:sp>
      <p:sp>
        <p:nvSpPr>
          <p:cNvPr id="67" name="Text Placeholder 14"/>
          <p:cNvSpPr>
            <a:spLocks noGrp="true"/>
          </p:cNvSpPr>
          <p:nvPr>
            <p:ph type="body" sz="quarter" idx="25" hasCustomPrompt="true"/>
          </p:nvPr>
        </p:nvSpPr>
        <p:spPr>
          <a:xfrm>
            <a:off x="7913980" y="5047681"/>
            <a:ext cx="3008631" cy="34816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600" cap="none" spc="200" baseline="0">
                <a:solidFill>
                  <a:schemeClr val="accent6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add title</a:t>
            </a:r>
            <a:endParaRPr lang="en-US" dirty="0"/>
          </a:p>
        </p:txBody>
      </p:sp>
      <p:sp>
        <p:nvSpPr>
          <p:cNvPr id="66" name="Text Placeholder 14"/>
          <p:cNvSpPr>
            <a:spLocks noGrp="true"/>
          </p:cNvSpPr>
          <p:nvPr>
            <p:ph type="body" sz="quarter" idx="24" hasCustomPrompt="true"/>
          </p:nvPr>
        </p:nvSpPr>
        <p:spPr>
          <a:xfrm>
            <a:off x="7913980" y="5340990"/>
            <a:ext cx="3008630" cy="636682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50000"/>
              </a:lnSpc>
              <a:spcBef>
                <a:spcPts val="0"/>
              </a:spcBef>
              <a:buNone/>
              <a:defRPr sz="1400" cap="none" spc="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Click to add text</a:t>
            </a:r>
            <a:endParaRPr lang="en-US" dirty="0"/>
          </a:p>
        </p:txBody>
      </p:sp>
      <p:sp>
        <p:nvSpPr>
          <p:cNvPr id="22" name="Footer Placeholder 15"/>
          <p:cNvSpPr>
            <a:spLocks noGrp="true"/>
          </p:cNvSpPr>
          <p:nvPr>
            <p:ph type="ftr" sz="quarter" idx="3"/>
          </p:nvPr>
        </p:nvSpPr>
        <p:spPr>
          <a:xfrm rot="5400000">
            <a:off x="10541127" y="1408176"/>
            <a:ext cx="2770499" cy="365125"/>
          </a:xfrm>
          <a:prstGeom prst="rect">
            <a:avLst/>
          </a:prstGeom>
        </p:spPr>
        <p:txBody>
          <a:bodyPr anchor="ctr"/>
          <a:lstStyle>
            <a:lvl1pPr algn="r">
              <a:defRPr sz="900" cap="all" spc="4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PRESENTATION TITLE</a:t>
            </a:r>
            <a:endParaRPr lang="en-US" dirty="0"/>
          </a:p>
        </p:txBody>
      </p:sp>
      <p:sp>
        <p:nvSpPr>
          <p:cNvPr id="23" name="Slide Number Placeholder 16"/>
          <p:cNvSpPr>
            <a:spLocks noGrp="true"/>
          </p:cNvSpPr>
          <p:nvPr>
            <p:ph type="sldNum" sz="quarter" idx="4"/>
          </p:nvPr>
        </p:nvSpPr>
        <p:spPr>
          <a:xfrm>
            <a:off x="11519019" y="3164804"/>
            <a:ext cx="545911" cy="580029"/>
          </a:xfrm>
          <a:prstGeom prst="rect">
            <a:avLst/>
          </a:prstGeom>
        </p:spPr>
        <p:txBody>
          <a:bodyPr anchor="ctr"/>
          <a:lstStyle>
            <a:lvl1pPr algn="r">
              <a:defRPr sz="1600">
                <a:solidFill>
                  <a:schemeClr val="accent6"/>
                </a:solidFill>
                <a:latin typeface="+mn-lt"/>
              </a:defRPr>
            </a:lvl1pPr>
          </a:lstStyle>
          <a:p>
            <a:pPr>
              <a:defRPr/>
            </a:pPr>
            <a:fld id="{8D1FC6F8-0BCD-47E9-9C64-690771D9C143}" type="slidenum">
              <a:rPr lang="en-US" smtClean="0"/>
            </a:fld>
            <a:endParaRPr lang="en-US" dirty="0"/>
          </a:p>
        </p:txBody>
      </p:sp>
      <p:sp>
        <p:nvSpPr>
          <p:cNvPr id="24" name="Date Placeholder 14"/>
          <p:cNvSpPr>
            <a:spLocks noGrp="true"/>
          </p:cNvSpPr>
          <p:nvPr>
            <p:ph type="dt" sz="half" idx="2"/>
          </p:nvPr>
        </p:nvSpPr>
        <p:spPr>
          <a:xfrm rot="5400000">
            <a:off x="10595991" y="5074920"/>
            <a:ext cx="2647667" cy="365125"/>
          </a:xfrm>
          <a:prstGeom prst="rect">
            <a:avLst/>
          </a:prstGeom>
        </p:spPr>
        <p:txBody>
          <a:bodyPr anchor="ctr"/>
          <a:lstStyle>
            <a:lvl1pPr>
              <a:defRPr sz="900" spc="400" baseline="0">
                <a:solidFill>
                  <a:schemeClr val="bg1"/>
                </a:solidFill>
                <a:latin typeface="+mj-lt"/>
              </a:defRPr>
            </a:lvl1pPr>
          </a:lstStyle>
          <a:p>
            <a:pPr>
              <a:defRPr/>
            </a:pPr>
            <a:r>
              <a:rPr lang="en-US" cap="all"/>
              <a:t>May 21, 20xx</a:t>
            </a:r>
            <a:endParaRPr lang="en-US" cap="all" dirty="0"/>
          </a:p>
        </p:txBody>
      </p:sp>
      <p:sp>
        <p:nvSpPr>
          <p:cNvPr id="5" name="Picture Placeholder 4"/>
          <p:cNvSpPr>
            <a:spLocks noGrp="true"/>
          </p:cNvSpPr>
          <p:nvPr>
            <p:ph type="pic" sz="quarter" idx="26"/>
          </p:nvPr>
        </p:nvSpPr>
        <p:spPr>
          <a:xfrm>
            <a:off x="4190069" y="1818852"/>
            <a:ext cx="603504" cy="60350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5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1" name="Picture Placeholder 4"/>
          <p:cNvSpPr>
            <a:spLocks noGrp="true"/>
          </p:cNvSpPr>
          <p:nvPr>
            <p:ph type="pic" sz="quarter" idx="27"/>
          </p:nvPr>
        </p:nvSpPr>
        <p:spPr>
          <a:xfrm>
            <a:off x="7913979" y="1818852"/>
            <a:ext cx="603504" cy="60350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5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5" name="Picture Placeholder 4"/>
          <p:cNvSpPr>
            <a:spLocks noGrp="true"/>
          </p:cNvSpPr>
          <p:nvPr>
            <p:ph type="pic" sz="quarter" idx="28"/>
          </p:nvPr>
        </p:nvSpPr>
        <p:spPr>
          <a:xfrm>
            <a:off x="4190069" y="4281832"/>
            <a:ext cx="603504" cy="60350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5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6" name="Picture Placeholder 4"/>
          <p:cNvSpPr>
            <a:spLocks noGrp="true"/>
          </p:cNvSpPr>
          <p:nvPr>
            <p:ph type="pic" sz="quarter" idx="29"/>
          </p:nvPr>
        </p:nvSpPr>
        <p:spPr>
          <a:xfrm>
            <a:off x="7908115" y="4294030"/>
            <a:ext cx="603504" cy="60350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5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duct Benefi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phic 1"/>
          <p:cNvPicPr>
            <a:picLocks noChangeAspect="true"/>
          </p:cNvPicPr>
          <p:nvPr userDrawn="true"/>
        </p:nvPicPr>
        <p:blipFill>
          <a:blip r:embed="rId2">
            <a:extLst>
              <a:ext uri="{28A0092B-C50C-407E-A947-70E740481C1C}">
                <a14:useLocalDpi xmlns:a14="http://schemas.microsoft.com/office/drawing/2010/main" val="false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itle 2"/>
          <p:cNvSpPr>
            <a:spLocks noGrp="true"/>
          </p:cNvSpPr>
          <p:nvPr>
            <p:ph type="title" hasCustomPrompt="true"/>
          </p:nvPr>
        </p:nvSpPr>
        <p:spPr>
          <a:xfrm>
            <a:off x="3672555" y="1823626"/>
            <a:ext cx="4569572" cy="580029"/>
          </a:xfrm>
          <a:prstGeom prst="rect">
            <a:avLst/>
          </a:prstGeom>
        </p:spPr>
        <p:txBody>
          <a:bodyPr/>
          <a:lstStyle>
            <a:lvl1pPr>
              <a:defRPr sz="2800" cap="all" spc="4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title</a:t>
            </a:r>
            <a:endParaRPr lang="en-US" dirty="0"/>
          </a:p>
        </p:txBody>
      </p:sp>
      <p:sp>
        <p:nvSpPr>
          <p:cNvPr id="27" name="Text Placeholder 14"/>
          <p:cNvSpPr>
            <a:spLocks noGrp="true"/>
          </p:cNvSpPr>
          <p:nvPr>
            <p:ph type="body" sz="quarter" idx="22" hasCustomPrompt="true"/>
          </p:nvPr>
        </p:nvSpPr>
        <p:spPr>
          <a:xfrm>
            <a:off x="2956595" y="2807310"/>
            <a:ext cx="5824073" cy="1940149"/>
          </a:xfrm>
          <a:prstGeom prst="rect">
            <a:avLst/>
          </a:prstGeom>
        </p:spPr>
        <p:txBody>
          <a:bodyPr anchor="t"/>
          <a:lstStyle>
            <a:lvl1pPr marL="0" indent="0" algn="ctr">
              <a:lnSpc>
                <a:spcPct val="200000"/>
              </a:lnSpc>
              <a:spcBef>
                <a:spcPts val="0"/>
              </a:spcBef>
              <a:buNone/>
              <a:defRPr sz="1800" cap="none" spc="20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Click to add title</a:t>
            </a:r>
            <a:endParaRPr lang="en-US" dirty="0"/>
          </a:p>
        </p:txBody>
      </p:sp>
      <p:sp>
        <p:nvSpPr>
          <p:cNvPr id="18" name="Footer Placeholder 15"/>
          <p:cNvSpPr>
            <a:spLocks noGrp="true"/>
          </p:cNvSpPr>
          <p:nvPr>
            <p:ph type="ftr" sz="quarter" idx="3"/>
          </p:nvPr>
        </p:nvSpPr>
        <p:spPr>
          <a:xfrm rot="5400000">
            <a:off x="10541127" y="1408176"/>
            <a:ext cx="2770499" cy="365125"/>
          </a:xfrm>
          <a:prstGeom prst="rect">
            <a:avLst/>
          </a:prstGeom>
        </p:spPr>
        <p:txBody>
          <a:bodyPr anchor="ctr"/>
          <a:lstStyle>
            <a:lvl1pPr algn="r">
              <a:defRPr sz="900" cap="all" spc="4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PRESENTATION TITLE</a:t>
            </a:r>
            <a:endParaRPr lang="en-US" dirty="0"/>
          </a:p>
        </p:txBody>
      </p:sp>
      <p:sp>
        <p:nvSpPr>
          <p:cNvPr id="19" name="Slide Number Placeholder 16"/>
          <p:cNvSpPr>
            <a:spLocks noGrp="true"/>
          </p:cNvSpPr>
          <p:nvPr>
            <p:ph type="sldNum" sz="quarter" idx="4"/>
          </p:nvPr>
        </p:nvSpPr>
        <p:spPr>
          <a:xfrm>
            <a:off x="11519019" y="3164804"/>
            <a:ext cx="545911" cy="580029"/>
          </a:xfrm>
          <a:prstGeom prst="rect">
            <a:avLst/>
          </a:prstGeom>
        </p:spPr>
        <p:txBody>
          <a:bodyPr anchor="ctr"/>
          <a:lstStyle>
            <a:lvl1pPr algn="r">
              <a:defRPr sz="1600">
                <a:solidFill>
                  <a:schemeClr val="accent6"/>
                </a:solidFill>
                <a:latin typeface="+mn-lt"/>
              </a:defRPr>
            </a:lvl1pPr>
          </a:lstStyle>
          <a:p>
            <a:pPr>
              <a:defRPr/>
            </a:pPr>
            <a:fld id="{8D1FC6F8-0BCD-47E9-9C64-690771D9C143}" type="slidenum">
              <a:rPr lang="en-US" smtClean="0"/>
            </a:fld>
            <a:endParaRPr lang="en-US" dirty="0"/>
          </a:p>
        </p:txBody>
      </p:sp>
      <p:sp>
        <p:nvSpPr>
          <p:cNvPr id="20" name="Date Placeholder 14"/>
          <p:cNvSpPr>
            <a:spLocks noGrp="true"/>
          </p:cNvSpPr>
          <p:nvPr>
            <p:ph type="dt" sz="half" idx="2"/>
          </p:nvPr>
        </p:nvSpPr>
        <p:spPr>
          <a:xfrm rot="5400000">
            <a:off x="10595991" y="5074920"/>
            <a:ext cx="2647667" cy="365125"/>
          </a:xfrm>
          <a:prstGeom prst="rect">
            <a:avLst/>
          </a:prstGeom>
        </p:spPr>
        <p:txBody>
          <a:bodyPr anchor="ctr"/>
          <a:lstStyle>
            <a:lvl1pPr>
              <a:defRPr sz="900" spc="400" baseline="0">
                <a:solidFill>
                  <a:schemeClr val="bg1"/>
                </a:solidFill>
                <a:latin typeface="+mj-lt"/>
              </a:defRPr>
            </a:lvl1pPr>
          </a:lstStyle>
          <a:p>
            <a:pPr>
              <a:defRPr/>
            </a:pPr>
            <a:r>
              <a:rPr lang="en-US" cap="all"/>
              <a:t>May 21, 20xx</a:t>
            </a:r>
            <a:endParaRPr lang="en-US" cap="all" dirty="0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phic 8"/>
          <p:cNvPicPr>
            <a:picLocks noChangeAspect="true"/>
          </p:cNvPicPr>
          <p:nvPr userDrawn="true"/>
        </p:nvPicPr>
        <p:blipFill>
          <a:blip r:embed="rId2">
            <a:extLst>
              <a:ext uri="{28A0092B-C50C-407E-A947-70E740481C1C}">
                <a14:useLocalDpi xmlns:a14="http://schemas.microsoft.com/office/drawing/2010/main" val="false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true"/>
          </p:cNvSpPr>
          <p:nvPr>
            <p:ph type="title" hasCustomPrompt="true"/>
          </p:nvPr>
        </p:nvSpPr>
        <p:spPr>
          <a:xfrm>
            <a:off x="5425440" y="2741026"/>
            <a:ext cx="5002478" cy="2357066"/>
          </a:xfrm>
          <a:prstGeom prst="rect">
            <a:avLst/>
          </a:prstGeom>
        </p:spPr>
        <p:txBody>
          <a:bodyPr/>
          <a:lstStyle>
            <a:lvl1pPr algn="ctr">
              <a:defRPr sz="4800" cap="all" spc="400" baseline="0">
                <a:solidFill>
                  <a:schemeClr val="accent6"/>
                </a:solidFill>
              </a:defRPr>
            </a:lvl1pPr>
          </a:lstStyle>
          <a:p>
            <a:r>
              <a:rPr lang="en-US" dirty="0"/>
              <a:t>Click to add title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siness Mod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2"/>
          <p:cNvPicPr>
            <a:picLocks noChangeAspect="true"/>
          </p:cNvPicPr>
          <p:nvPr userDrawn="true"/>
        </p:nvPicPr>
        <p:blipFill>
          <a:blip r:embed="rId2">
            <a:extLst>
              <a:ext uri="{28A0092B-C50C-407E-A947-70E740481C1C}">
                <a14:useLocalDpi xmlns:a14="http://schemas.microsoft.com/office/drawing/2010/main" val="false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6" name="Title 15"/>
          <p:cNvSpPr>
            <a:spLocks noGrp="true"/>
          </p:cNvSpPr>
          <p:nvPr>
            <p:ph type="title" hasCustomPrompt="true"/>
          </p:nvPr>
        </p:nvSpPr>
        <p:spPr>
          <a:xfrm>
            <a:off x="965511" y="760406"/>
            <a:ext cx="5424988" cy="579245"/>
          </a:xfrm>
          <a:prstGeom prst="rect">
            <a:avLst/>
          </a:prstGeom>
        </p:spPr>
        <p:txBody>
          <a:bodyPr/>
          <a:lstStyle>
            <a:lvl1pPr>
              <a:defRPr sz="2800" cap="all" spc="4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title</a:t>
            </a:r>
            <a:endParaRPr lang="en-US" dirty="0"/>
          </a:p>
        </p:txBody>
      </p:sp>
      <p:sp>
        <p:nvSpPr>
          <p:cNvPr id="10" name="Text Placeholder 14"/>
          <p:cNvSpPr>
            <a:spLocks noGrp="true"/>
          </p:cNvSpPr>
          <p:nvPr>
            <p:ph type="body" sz="quarter" idx="12" hasCustomPrompt="true"/>
          </p:nvPr>
        </p:nvSpPr>
        <p:spPr>
          <a:xfrm>
            <a:off x="965511" y="3417877"/>
            <a:ext cx="2806280" cy="36512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600" cap="none" spc="200" baseline="0">
                <a:solidFill>
                  <a:schemeClr val="accent6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add title</a:t>
            </a:r>
            <a:endParaRPr lang="en-US" dirty="0"/>
          </a:p>
        </p:txBody>
      </p:sp>
      <p:sp>
        <p:nvSpPr>
          <p:cNvPr id="11" name="Text Placeholder 14"/>
          <p:cNvSpPr>
            <a:spLocks noGrp="true"/>
          </p:cNvSpPr>
          <p:nvPr>
            <p:ph type="body" sz="quarter" idx="13" hasCustomPrompt="true"/>
          </p:nvPr>
        </p:nvSpPr>
        <p:spPr>
          <a:xfrm>
            <a:off x="965511" y="3766050"/>
            <a:ext cx="2806280" cy="1148945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50000"/>
              </a:lnSpc>
              <a:spcBef>
                <a:spcPts val="0"/>
              </a:spcBef>
              <a:buNone/>
              <a:defRPr sz="1400" cap="none" spc="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Click to add text</a:t>
            </a:r>
            <a:endParaRPr lang="en-US" dirty="0"/>
          </a:p>
        </p:txBody>
      </p:sp>
      <p:sp>
        <p:nvSpPr>
          <p:cNvPr id="12" name="Text Placeholder 14"/>
          <p:cNvSpPr>
            <a:spLocks noGrp="true"/>
          </p:cNvSpPr>
          <p:nvPr>
            <p:ph type="body" sz="quarter" idx="14" hasCustomPrompt="true"/>
          </p:nvPr>
        </p:nvSpPr>
        <p:spPr>
          <a:xfrm>
            <a:off x="4514520" y="3400925"/>
            <a:ext cx="2806280" cy="36512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600" cap="none" spc="200" baseline="0">
                <a:solidFill>
                  <a:schemeClr val="accent6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add title</a:t>
            </a:r>
            <a:endParaRPr lang="en-US" dirty="0"/>
          </a:p>
        </p:txBody>
      </p:sp>
      <p:sp>
        <p:nvSpPr>
          <p:cNvPr id="13" name="Text Placeholder 14"/>
          <p:cNvSpPr>
            <a:spLocks noGrp="true"/>
          </p:cNvSpPr>
          <p:nvPr>
            <p:ph type="body" sz="quarter" idx="15" hasCustomPrompt="true"/>
          </p:nvPr>
        </p:nvSpPr>
        <p:spPr>
          <a:xfrm>
            <a:off x="4514520" y="3749098"/>
            <a:ext cx="2806280" cy="1148945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50000"/>
              </a:lnSpc>
              <a:spcBef>
                <a:spcPts val="0"/>
              </a:spcBef>
              <a:buNone/>
              <a:defRPr sz="1400" cap="none" spc="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Click to add text</a:t>
            </a:r>
            <a:endParaRPr lang="en-US" dirty="0"/>
          </a:p>
        </p:txBody>
      </p:sp>
      <p:sp>
        <p:nvSpPr>
          <p:cNvPr id="14" name="Text Placeholder 14"/>
          <p:cNvSpPr>
            <a:spLocks noGrp="true"/>
          </p:cNvSpPr>
          <p:nvPr>
            <p:ph type="body" sz="quarter" idx="16" hasCustomPrompt="true"/>
          </p:nvPr>
        </p:nvSpPr>
        <p:spPr>
          <a:xfrm>
            <a:off x="8063529" y="3400925"/>
            <a:ext cx="2692240" cy="36512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600" cap="none" spc="200" baseline="0">
                <a:solidFill>
                  <a:schemeClr val="accent6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add title</a:t>
            </a:r>
            <a:endParaRPr lang="en-US" dirty="0"/>
          </a:p>
        </p:txBody>
      </p:sp>
      <p:sp>
        <p:nvSpPr>
          <p:cNvPr id="15" name="Text Placeholder 14"/>
          <p:cNvSpPr>
            <a:spLocks noGrp="true"/>
          </p:cNvSpPr>
          <p:nvPr>
            <p:ph type="body" sz="quarter" idx="17" hasCustomPrompt="true"/>
          </p:nvPr>
        </p:nvSpPr>
        <p:spPr>
          <a:xfrm>
            <a:off x="8063529" y="3749098"/>
            <a:ext cx="2692240" cy="1148945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50000"/>
              </a:lnSpc>
              <a:spcBef>
                <a:spcPts val="0"/>
              </a:spcBef>
              <a:buNone/>
              <a:defRPr sz="1400" cap="none" spc="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Click to add text</a:t>
            </a:r>
            <a:endParaRPr lang="en-US" dirty="0"/>
          </a:p>
        </p:txBody>
      </p:sp>
      <p:sp>
        <p:nvSpPr>
          <p:cNvPr id="20" name="Footer Placeholder 15"/>
          <p:cNvSpPr>
            <a:spLocks noGrp="true"/>
          </p:cNvSpPr>
          <p:nvPr>
            <p:ph type="ftr" sz="quarter" idx="3"/>
          </p:nvPr>
        </p:nvSpPr>
        <p:spPr>
          <a:xfrm rot="5400000">
            <a:off x="10541127" y="1408176"/>
            <a:ext cx="2770499" cy="365125"/>
          </a:xfrm>
          <a:prstGeom prst="rect">
            <a:avLst/>
          </a:prstGeom>
        </p:spPr>
        <p:txBody>
          <a:bodyPr anchor="ctr"/>
          <a:lstStyle>
            <a:lvl1pPr algn="r">
              <a:defRPr sz="900" cap="all" spc="4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PRESENTATION TITLE</a:t>
            </a:r>
            <a:endParaRPr lang="en-US" dirty="0"/>
          </a:p>
        </p:txBody>
      </p:sp>
      <p:sp>
        <p:nvSpPr>
          <p:cNvPr id="21" name="Slide Number Placeholder 16"/>
          <p:cNvSpPr>
            <a:spLocks noGrp="true"/>
          </p:cNvSpPr>
          <p:nvPr>
            <p:ph type="sldNum" sz="quarter" idx="4"/>
          </p:nvPr>
        </p:nvSpPr>
        <p:spPr>
          <a:xfrm>
            <a:off x="11519019" y="3164804"/>
            <a:ext cx="545911" cy="580029"/>
          </a:xfrm>
          <a:prstGeom prst="rect">
            <a:avLst/>
          </a:prstGeom>
        </p:spPr>
        <p:txBody>
          <a:bodyPr anchor="ctr"/>
          <a:lstStyle>
            <a:lvl1pPr algn="r">
              <a:defRPr sz="1600">
                <a:solidFill>
                  <a:schemeClr val="accent6"/>
                </a:solidFill>
                <a:latin typeface="+mn-lt"/>
              </a:defRPr>
            </a:lvl1pPr>
          </a:lstStyle>
          <a:p>
            <a:pPr>
              <a:defRPr/>
            </a:pPr>
            <a:fld id="{8D1FC6F8-0BCD-47E9-9C64-690771D9C143}" type="slidenum">
              <a:rPr lang="en-US" smtClean="0"/>
            </a:fld>
            <a:endParaRPr lang="en-US" dirty="0"/>
          </a:p>
        </p:txBody>
      </p:sp>
      <p:sp>
        <p:nvSpPr>
          <p:cNvPr id="22" name="Date Placeholder 14"/>
          <p:cNvSpPr>
            <a:spLocks noGrp="true"/>
          </p:cNvSpPr>
          <p:nvPr>
            <p:ph type="dt" sz="half" idx="2"/>
          </p:nvPr>
        </p:nvSpPr>
        <p:spPr>
          <a:xfrm rot="5400000">
            <a:off x="10595991" y="5074920"/>
            <a:ext cx="2647667" cy="365125"/>
          </a:xfrm>
          <a:prstGeom prst="rect">
            <a:avLst/>
          </a:prstGeom>
        </p:spPr>
        <p:txBody>
          <a:bodyPr anchor="ctr"/>
          <a:lstStyle>
            <a:lvl1pPr>
              <a:defRPr sz="900" spc="400" baseline="0">
                <a:solidFill>
                  <a:schemeClr val="bg1"/>
                </a:solidFill>
                <a:latin typeface="+mj-lt"/>
              </a:defRPr>
            </a:lvl1pPr>
          </a:lstStyle>
          <a:p>
            <a:pPr>
              <a:defRPr/>
            </a:pPr>
            <a:r>
              <a:rPr lang="en-US" cap="all"/>
              <a:t>May 21, 20xx</a:t>
            </a:r>
            <a:endParaRPr lang="en-US" cap="all" dirty="0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rket Opportunity Overvie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phic 5"/>
          <p:cNvPicPr>
            <a:picLocks noChangeAspect="true"/>
          </p:cNvPicPr>
          <p:nvPr userDrawn="true"/>
        </p:nvPicPr>
        <p:blipFill>
          <a:blip r:embed="rId2">
            <a:extLst>
              <a:ext uri="{28A0092B-C50C-407E-A947-70E740481C1C}">
                <a14:useLocalDpi xmlns:a14="http://schemas.microsoft.com/office/drawing/2010/main" val="false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true"/>
          </p:cNvSpPr>
          <p:nvPr>
            <p:ph type="title" hasCustomPrompt="true"/>
          </p:nvPr>
        </p:nvSpPr>
        <p:spPr>
          <a:xfrm>
            <a:off x="5029799" y="1380501"/>
            <a:ext cx="5097428" cy="991689"/>
          </a:xfrm>
          <a:prstGeom prst="rect">
            <a:avLst/>
          </a:prstGeom>
        </p:spPr>
        <p:txBody>
          <a:bodyPr/>
          <a:lstStyle>
            <a:lvl1pPr algn="ctr">
              <a:defRPr sz="2800" cap="all" spc="4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title</a:t>
            </a:r>
            <a:endParaRPr lang="en-US" dirty="0"/>
          </a:p>
        </p:txBody>
      </p:sp>
      <p:sp>
        <p:nvSpPr>
          <p:cNvPr id="10" name="Text Placeholder 10"/>
          <p:cNvSpPr>
            <a:spLocks noGrp="true"/>
          </p:cNvSpPr>
          <p:nvPr>
            <p:ph type="body" sz="quarter" idx="14" hasCustomPrompt="true"/>
          </p:nvPr>
        </p:nvSpPr>
        <p:spPr>
          <a:xfrm>
            <a:off x="692337" y="3400981"/>
            <a:ext cx="2693128" cy="991689"/>
          </a:xfrm>
          <a:prstGeom prst="rect">
            <a:avLst/>
          </a:prstGeom>
        </p:spPr>
        <p:txBody>
          <a:bodyPr anchor="b"/>
          <a:lstStyle>
            <a:lvl1pPr marL="0" indent="0" algn="l">
              <a:buNone/>
              <a:defRPr sz="5400" kern="0" cap="all" spc="400" baseline="0">
                <a:solidFill>
                  <a:schemeClr val="accent6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Add title</a:t>
            </a:r>
            <a:endParaRPr lang="en-US" dirty="0"/>
          </a:p>
        </p:txBody>
      </p:sp>
      <p:sp>
        <p:nvSpPr>
          <p:cNvPr id="13" name="Text Placeholder 14"/>
          <p:cNvSpPr>
            <a:spLocks noGrp="true"/>
          </p:cNvSpPr>
          <p:nvPr>
            <p:ph type="body" sz="quarter" idx="20" hasCustomPrompt="true"/>
          </p:nvPr>
        </p:nvSpPr>
        <p:spPr>
          <a:xfrm>
            <a:off x="692336" y="4670980"/>
            <a:ext cx="2693129" cy="1151633"/>
          </a:xfrm>
          <a:prstGeom prst="rect">
            <a:avLst/>
          </a:prstGeom>
        </p:spPr>
        <p:txBody>
          <a:bodyPr anchor="t"/>
          <a:lstStyle>
            <a:lvl1pPr marL="0" indent="0" algn="l">
              <a:lnSpc>
                <a:spcPct val="150000"/>
              </a:lnSpc>
              <a:spcBef>
                <a:spcPts val="0"/>
              </a:spcBef>
              <a:buClr>
                <a:schemeClr val="accent6"/>
              </a:buClr>
              <a:buFont typeface="Courier New" panose="02070309020205020404" pitchFamily="49" charset="0"/>
              <a:buNone/>
              <a:defRPr sz="1400" cap="none" spc="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Add text here</a:t>
            </a:r>
            <a:endParaRPr lang="en-US" dirty="0"/>
          </a:p>
        </p:txBody>
      </p:sp>
      <p:sp>
        <p:nvSpPr>
          <p:cNvPr id="25" name="Text Placeholder 10"/>
          <p:cNvSpPr>
            <a:spLocks noGrp="true"/>
          </p:cNvSpPr>
          <p:nvPr>
            <p:ph type="body" sz="quarter" idx="24" hasCustomPrompt="true"/>
          </p:nvPr>
        </p:nvSpPr>
        <p:spPr>
          <a:xfrm>
            <a:off x="3587933" y="3400981"/>
            <a:ext cx="2693128" cy="991689"/>
          </a:xfrm>
          <a:prstGeom prst="rect">
            <a:avLst/>
          </a:prstGeom>
        </p:spPr>
        <p:txBody>
          <a:bodyPr anchor="b"/>
          <a:lstStyle>
            <a:lvl1pPr marL="0" indent="0" algn="l">
              <a:buNone/>
              <a:defRPr sz="5400" kern="0" cap="all" spc="400" baseline="0">
                <a:solidFill>
                  <a:schemeClr val="accent6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Add title</a:t>
            </a:r>
            <a:endParaRPr lang="en-US" dirty="0"/>
          </a:p>
        </p:txBody>
      </p:sp>
      <p:sp>
        <p:nvSpPr>
          <p:cNvPr id="33" name="Text Placeholder 14"/>
          <p:cNvSpPr>
            <a:spLocks noGrp="true"/>
          </p:cNvSpPr>
          <p:nvPr>
            <p:ph type="body" sz="quarter" idx="21" hasCustomPrompt="true"/>
          </p:nvPr>
        </p:nvSpPr>
        <p:spPr>
          <a:xfrm>
            <a:off x="3587931" y="4670980"/>
            <a:ext cx="2693129" cy="1151633"/>
          </a:xfrm>
          <a:prstGeom prst="rect">
            <a:avLst/>
          </a:prstGeom>
        </p:spPr>
        <p:txBody>
          <a:bodyPr anchor="t"/>
          <a:lstStyle>
            <a:lvl1pPr marL="0" indent="0" algn="l">
              <a:lnSpc>
                <a:spcPct val="150000"/>
              </a:lnSpc>
              <a:spcBef>
                <a:spcPts val="0"/>
              </a:spcBef>
              <a:buClr>
                <a:schemeClr val="accent6"/>
              </a:buClr>
              <a:buFont typeface="Courier New" panose="02070309020205020404" pitchFamily="49" charset="0"/>
              <a:buNone/>
              <a:defRPr sz="1400" cap="none" spc="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Add text here</a:t>
            </a:r>
            <a:endParaRPr lang="en-US" dirty="0"/>
          </a:p>
        </p:txBody>
      </p:sp>
      <p:sp>
        <p:nvSpPr>
          <p:cNvPr id="27" name="Text Placeholder 10"/>
          <p:cNvSpPr>
            <a:spLocks noGrp="true"/>
          </p:cNvSpPr>
          <p:nvPr>
            <p:ph type="body" sz="quarter" idx="25" hasCustomPrompt="true"/>
          </p:nvPr>
        </p:nvSpPr>
        <p:spPr>
          <a:xfrm>
            <a:off x="6483530" y="3400981"/>
            <a:ext cx="2693128" cy="991689"/>
          </a:xfrm>
          <a:prstGeom prst="rect">
            <a:avLst/>
          </a:prstGeom>
        </p:spPr>
        <p:txBody>
          <a:bodyPr anchor="b"/>
          <a:lstStyle>
            <a:lvl1pPr marL="0" indent="0" algn="l">
              <a:buNone/>
              <a:defRPr sz="5400" kern="0" cap="all" spc="400" baseline="0">
                <a:solidFill>
                  <a:schemeClr val="accent6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Add title</a:t>
            </a:r>
            <a:endParaRPr lang="en-US" dirty="0"/>
          </a:p>
        </p:txBody>
      </p:sp>
      <p:sp>
        <p:nvSpPr>
          <p:cNvPr id="36" name="Text Placeholder 14"/>
          <p:cNvSpPr>
            <a:spLocks noGrp="true"/>
          </p:cNvSpPr>
          <p:nvPr>
            <p:ph type="body" sz="quarter" idx="23" hasCustomPrompt="true"/>
          </p:nvPr>
        </p:nvSpPr>
        <p:spPr>
          <a:xfrm>
            <a:off x="6483528" y="4670980"/>
            <a:ext cx="2693129" cy="1151633"/>
          </a:xfrm>
          <a:prstGeom prst="rect">
            <a:avLst/>
          </a:prstGeom>
        </p:spPr>
        <p:txBody>
          <a:bodyPr anchor="t"/>
          <a:lstStyle>
            <a:lvl1pPr marL="0" indent="0" algn="l">
              <a:lnSpc>
                <a:spcPct val="150000"/>
              </a:lnSpc>
              <a:spcBef>
                <a:spcPts val="0"/>
              </a:spcBef>
              <a:buClr>
                <a:schemeClr val="accent6"/>
              </a:buClr>
              <a:buFont typeface="Courier New" panose="02070309020205020404" pitchFamily="49" charset="0"/>
              <a:buNone/>
              <a:defRPr sz="1400" cap="none" spc="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Add text here</a:t>
            </a:r>
            <a:endParaRPr lang="en-US" dirty="0"/>
          </a:p>
        </p:txBody>
      </p:sp>
      <p:sp>
        <p:nvSpPr>
          <p:cNvPr id="20" name="Footer Placeholder 15"/>
          <p:cNvSpPr>
            <a:spLocks noGrp="true"/>
          </p:cNvSpPr>
          <p:nvPr>
            <p:ph type="ftr" sz="quarter" idx="3"/>
          </p:nvPr>
        </p:nvSpPr>
        <p:spPr>
          <a:xfrm rot="5400000">
            <a:off x="10541127" y="1408176"/>
            <a:ext cx="2770499" cy="365125"/>
          </a:xfrm>
          <a:prstGeom prst="rect">
            <a:avLst/>
          </a:prstGeom>
        </p:spPr>
        <p:txBody>
          <a:bodyPr anchor="ctr"/>
          <a:lstStyle>
            <a:lvl1pPr algn="r">
              <a:defRPr sz="900" cap="all" spc="400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defRPr>
            </a:lvl1pPr>
          </a:lstStyle>
          <a:p>
            <a:r>
              <a:rPr lang="en-US" dirty="0"/>
              <a:t>PRESENTATION TITLE</a:t>
            </a:r>
            <a:endParaRPr lang="en-US" dirty="0"/>
          </a:p>
        </p:txBody>
      </p:sp>
      <p:sp>
        <p:nvSpPr>
          <p:cNvPr id="21" name="Slide Number Placeholder 16"/>
          <p:cNvSpPr>
            <a:spLocks noGrp="true"/>
          </p:cNvSpPr>
          <p:nvPr>
            <p:ph type="sldNum" sz="quarter" idx="4"/>
          </p:nvPr>
        </p:nvSpPr>
        <p:spPr>
          <a:xfrm>
            <a:off x="11519019" y="3164804"/>
            <a:ext cx="545911" cy="580029"/>
          </a:xfrm>
          <a:prstGeom prst="rect">
            <a:avLst/>
          </a:prstGeom>
        </p:spPr>
        <p:txBody>
          <a:bodyPr anchor="ctr"/>
          <a:lstStyle>
            <a:lvl1pPr algn="r">
              <a:defRPr sz="160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fld id="{8D1FC6F8-0BCD-47E9-9C64-690771D9C143}" type="slidenum">
              <a:rPr lang="en-US" smtClean="0"/>
            </a:fld>
            <a:endParaRPr lang="en-US" dirty="0"/>
          </a:p>
        </p:txBody>
      </p:sp>
      <p:sp>
        <p:nvSpPr>
          <p:cNvPr id="22" name="Date Placeholder 14"/>
          <p:cNvSpPr>
            <a:spLocks noGrp="true"/>
          </p:cNvSpPr>
          <p:nvPr>
            <p:ph type="dt" sz="half" idx="2"/>
          </p:nvPr>
        </p:nvSpPr>
        <p:spPr>
          <a:xfrm rot="5400000">
            <a:off x="10595991" y="5074920"/>
            <a:ext cx="2647667" cy="365125"/>
          </a:xfrm>
          <a:prstGeom prst="rect">
            <a:avLst/>
          </a:prstGeom>
        </p:spPr>
        <p:txBody>
          <a:bodyPr anchor="ctr"/>
          <a:lstStyle>
            <a:lvl1pPr>
              <a:defRPr sz="900" spc="400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defRPr>
            </a:lvl1pPr>
          </a:lstStyle>
          <a:p>
            <a:pPr>
              <a:defRPr/>
            </a:pPr>
            <a:r>
              <a:rPr lang="en-US" cap="all"/>
              <a:t>May 21, 20xx</a:t>
            </a:r>
            <a:endParaRPr lang="en-US" cap="all" dirty="0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rket Opportunity 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Graphic 36"/>
          <p:cNvPicPr>
            <a:picLocks noChangeAspect="true"/>
          </p:cNvPicPr>
          <p:nvPr userDrawn="true"/>
        </p:nvPicPr>
        <p:blipFill>
          <a:blip r:embed="rId2">
            <a:extLst>
              <a:ext uri="{28A0092B-C50C-407E-A947-70E740481C1C}">
                <a14:useLocalDpi xmlns:a14="http://schemas.microsoft.com/office/drawing/2010/main" val="false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true"/>
          </p:cNvSpPr>
          <p:nvPr>
            <p:ph type="title" hasCustomPrompt="true"/>
          </p:nvPr>
        </p:nvSpPr>
        <p:spPr>
          <a:xfrm>
            <a:off x="5029799" y="1377876"/>
            <a:ext cx="5097428" cy="918377"/>
          </a:xfrm>
          <a:prstGeom prst="rect">
            <a:avLst/>
          </a:prstGeom>
        </p:spPr>
        <p:txBody>
          <a:bodyPr/>
          <a:lstStyle>
            <a:lvl1pPr algn="ctr">
              <a:defRPr sz="2800" cap="all" spc="4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title</a:t>
            </a:r>
            <a:endParaRPr lang="en-US" dirty="0"/>
          </a:p>
        </p:txBody>
      </p:sp>
      <p:sp>
        <p:nvSpPr>
          <p:cNvPr id="25" name="Text Placeholder 10"/>
          <p:cNvSpPr>
            <a:spLocks noGrp="true"/>
          </p:cNvSpPr>
          <p:nvPr>
            <p:ph type="body" sz="quarter" idx="14" hasCustomPrompt="true"/>
          </p:nvPr>
        </p:nvSpPr>
        <p:spPr>
          <a:xfrm>
            <a:off x="2535012" y="2724048"/>
            <a:ext cx="1786461" cy="1072345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5400" cap="all" spc="400" baseline="0">
                <a:solidFill>
                  <a:schemeClr val="accent6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text</a:t>
            </a:r>
            <a:endParaRPr lang="en-US" dirty="0"/>
          </a:p>
        </p:txBody>
      </p:sp>
      <p:sp>
        <p:nvSpPr>
          <p:cNvPr id="26" name="Text Placeholder 14"/>
          <p:cNvSpPr>
            <a:spLocks noGrp="true"/>
          </p:cNvSpPr>
          <p:nvPr>
            <p:ph type="body" sz="quarter" idx="19" hasCustomPrompt="true"/>
          </p:nvPr>
        </p:nvSpPr>
        <p:spPr>
          <a:xfrm>
            <a:off x="4267209" y="2930881"/>
            <a:ext cx="3639904" cy="387746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800" cap="none" spc="20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Add subtitle</a:t>
            </a:r>
            <a:endParaRPr lang="en-US" dirty="0"/>
          </a:p>
        </p:txBody>
      </p:sp>
      <p:sp>
        <p:nvSpPr>
          <p:cNvPr id="27" name="Text Placeholder 14"/>
          <p:cNvSpPr>
            <a:spLocks noGrp="true"/>
          </p:cNvSpPr>
          <p:nvPr>
            <p:ph type="body" sz="quarter" idx="20" hasCustomPrompt="true"/>
          </p:nvPr>
        </p:nvSpPr>
        <p:spPr>
          <a:xfrm>
            <a:off x="4267209" y="3282057"/>
            <a:ext cx="3639904" cy="48178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400" cap="none" spc="20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Add subtitle</a:t>
            </a:r>
            <a:endParaRPr lang="en-US" dirty="0"/>
          </a:p>
        </p:txBody>
      </p:sp>
      <p:sp>
        <p:nvSpPr>
          <p:cNvPr id="28" name="Text Placeholder 10"/>
          <p:cNvSpPr>
            <a:spLocks noGrp="true"/>
          </p:cNvSpPr>
          <p:nvPr>
            <p:ph type="body" sz="quarter" idx="21" hasCustomPrompt="true"/>
          </p:nvPr>
        </p:nvSpPr>
        <p:spPr>
          <a:xfrm>
            <a:off x="2535012" y="3882118"/>
            <a:ext cx="1786461" cy="1072345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5400" cap="all" spc="400" baseline="0">
                <a:solidFill>
                  <a:schemeClr val="accent6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text</a:t>
            </a:r>
            <a:endParaRPr lang="en-US" dirty="0"/>
          </a:p>
        </p:txBody>
      </p:sp>
      <p:sp>
        <p:nvSpPr>
          <p:cNvPr id="29" name="Text Placeholder 14"/>
          <p:cNvSpPr>
            <a:spLocks noGrp="true"/>
          </p:cNvSpPr>
          <p:nvPr>
            <p:ph type="body" sz="quarter" idx="22" hasCustomPrompt="true"/>
          </p:nvPr>
        </p:nvSpPr>
        <p:spPr>
          <a:xfrm>
            <a:off x="4267209" y="4097257"/>
            <a:ext cx="3639905" cy="387746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800" cap="none" spc="20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Add subtitle</a:t>
            </a:r>
            <a:endParaRPr lang="en-US" dirty="0"/>
          </a:p>
        </p:txBody>
      </p:sp>
      <p:sp>
        <p:nvSpPr>
          <p:cNvPr id="30" name="Text Placeholder 14"/>
          <p:cNvSpPr>
            <a:spLocks noGrp="true"/>
          </p:cNvSpPr>
          <p:nvPr>
            <p:ph type="body" sz="quarter" idx="23" hasCustomPrompt="true"/>
          </p:nvPr>
        </p:nvSpPr>
        <p:spPr>
          <a:xfrm>
            <a:off x="4267209" y="4448433"/>
            <a:ext cx="3639905" cy="48178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400" cap="none" spc="20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Add subtitle</a:t>
            </a:r>
            <a:endParaRPr lang="en-US" dirty="0"/>
          </a:p>
        </p:txBody>
      </p:sp>
      <p:sp>
        <p:nvSpPr>
          <p:cNvPr id="31" name="Text Placeholder 10"/>
          <p:cNvSpPr>
            <a:spLocks noGrp="true"/>
          </p:cNvSpPr>
          <p:nvPr>
            <p:ph type="body" sz="quarter" idx="24" hasCustomPrompt="true"/>
          </p:nvPr>
        </p:nvSpPr>
        <p:spPr>
          <a:xfrm>
            <a:off x="2535012" y="5046627"/>
            <a:ext cx="1786461" cy="1072345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5400" cap="all" spc="400" baseline="0">
                <a:solidFill>
                  <a:schemeClr val="accent6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text</a:t>
            </a:r>
            <a:endParaRPr lang="en-US" dirty="0"/>
          </a:p>
        </p:txBody>
      </p:sp>
      <p:sp>
        <p:nvSpPr>
          <p:cNvPr id="32" name="Text Placeholder 14"/>
          <p:cNvSpPr>
            <a:spLocks noGrp="true"/>
          </p:cNvSpPr>
          <p:nvPr>
            <p:ph type="body" sz="quarter" idx="25" hasCustomPrompt="true"/>
          </p:nvPr>
        </p:nvSpPr>
        <p:spPr>
          <a:xfrm>
            <a:off x="4258730" y="5267189"/>
            <a:ext cx="3639905" cy="387746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800" cap="none" spc="20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Add subtitle</a:t>
            </a:r>
            <a:endParaRPr lang="en-US" dirty="0"/>
          </a:p>
        </p:txBody>
      </p:sp>
      <p:sp>
        <p:nvSpPr>
          <p:cNvPr id="33" name="Text Placeholder 14"/>
          <p:cNvSpPr>
            <a:spLocks noGrp="true"/>
          </p:cNvSpPr>
          <p:nvPr>
            <p:ph type="body" sz="quarter" idx="26" hasCustomPrompt="true"/>
          </p:nvPr>
        </p:nvSpPr>
        <p:spPr>
          <a:xfrm>
            <a:off x="4258730" y="5618365"/>
            <a:ext cx="3639905" cy="48178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400" cap="none" spc="20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Add subtitle</a:t>
            </a:r>
            <a:endParaRPr lang="en-US" dirty="0"/>
          </a:p>
        </p:txBody>
      </p:sp>
      <p:sp>
        <p:nvSpPr>
          <p:cNvPr id="21" name="Footer Placeholder 15"/>
          <p:cNvSpPr>
            <a:spLocks noGrp="true"/>
          </p:cNvSpPr>
          <p:nvPr>
            <p:ph type="ftr" sz="quarter" idx="3"/>
          </p:nvPr>
        </p:nvSpPr>
        <p:spPr>
          <a:xfrm rot="5400000">
            <a:off x="10541127" y="1408176"/>
            <a:ext cx="2770499" cy="365125"/>
          </a:xfrm>
          <a:prstGeom prst="rect">
            <a:avLst/>
          </a:prstGeom>
        </p:spPr>
        <p:txBody>
          <a:bodyPr anchor="ctr"/>
          <a:lstStyle>
            <a:lvl1pPr algn="r">
              <a:defRPr sz="900" cap="all" spc="400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defRPr>
            </a:lvl1pPr>
          </a:lstStyle>
          <a:p>
            <a:r>
              <a:rPr lang="en-US" dirty="0"/>
              <a:t>PRESENTATION TITLE</a:t>
            </a:r>
            <a:endParaRPr lang="en-US" dirty="0"/>
          </a:p>
        </p:txBody>
      </p:sp>
      <p:sp>
        <p:nvSpPr>
          <p:cNvPr id="22" name="Slide Number Placeholder 16"/>
          <p:cNvSpPr>
            <a:spLocks noGrp="true"/>
          </p:cNvSpPr>
          <p:nvPr>
            <p:ph type="sldNum" sz="quarter" idx="4"/>
          </p:nvPr>
        </p:nvSpPr>
        <p:spPr>
          <a:xfrm>
            <a:off x="11519019" y="3164804"/>
            <a:ext cx="545911" cy="580029"/>
          </a:xfrm>
          <a:prstGeom prst="rect">
            <a:avLst/>
          </a:prstGeom>
        </p:spPr>
        <p:txBody>
          <a:bodyPr anchor="ctr"/>
          <a:lstStyle>
            <a:lvl1pPr algn="r">
              <a:defRPr sz="160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fld id="{8D1FC6F8-0BCD-47E9-9C64-690771D9C143}" type="slidenum">
              <a:rPr lang="en-US" smtClean="0"/>
            </a:fld>
            <a:endParaRPr lang="en-US" dirty="0"/>
          </a:p>
        </p:txBody>
      </p:sp>
      <p:sp>
        <p:nvSpPr>
          <p:cNvPr id="23" name="Date Placeholder 14"/>
          <p:cNvSpPr>
            <a:spLocks noGrp="true"/>
          </p:cNvSpPr>
          <p:nvPr>
            <p:ph type="dt" sz="half" idx="2"/>
          </p:nvPr>
        </p:nvSpPr>
        <p:spPr>
          <a:xfrm rot="5400000">
            <a:off x="10595991" y="5074920"/>
            <a:ext cx="2647667" cy="365125"/>
          </a:xfrm>
          <a:prstGeom prst="rect">
            <a:avLst/>
          </a:prstGeom>
        </p:spPr>
        <p:txBody>
          <a:bodyPr anchor="ctr"/>
          <a:lstStyle>
            <a:lvl1pPr>
              <a:defRPr sz="900" spc="400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defRPr>
            </a:lvl1pPr>
          </a:lstStyle>
          <a:p>
            <a:pPr>
              <a:defRPr/>
            </a:pPr>
            <a:r>
              <a:rPr lang="en-US" cap="all"/>
              <a:t>May 21, 20xx</a:t>
            </a:r>
            <a:endParaRPr lang="en-US" cap="all" dirty="0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ur Competi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Graphic 30"/>
          <p:cNvPicPr>
            <a:picLocks noChangeAspect="true"/>
          </p:cNvPicPr>
          <p:nvPr userDrawn="true"/>
        </p:nvPicPr>
        <p:blipFill>
          <a:blip r:embed="rId2">
            <a:extLst>
              <a:ext uri="{28A0092B-C50C-407E-A947-70E740481C1C}">
                <a14:useLocalDpi xmlns:a14="http://schemas.microsoft.com/office/drawing/2010/main" val="false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true"/>
          </p:cNvSpPr>
          <p:nvPr>
            <p:ph type="title" hasCustomPrompt="true"/>
          </p:nvPr>
        </p:nvSpPr>
        <p:spPr>
          <a:xfrm>
            <a:off x="2434082" y="2232234"/>
            <a:ext cx="7323836" cy="743753"/>
          </a:xfrm>
          <a:prstGeom prst="rect">
            <a:avLst/>
          </a:prstGeom>
        </p:spPr>
        <p:txBody>
          <a:bodyPr/>
          <a:lstStyle>
            <a:lvl1pPr algn="ctr">
              <a:defRPr sz="2800" cap="all" spc="4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title</a:t>
            </a:r>
            <a:endParaRPr lang="en-US" dirty="0"/>
          </a:p>
        </p:txBody>
      </p:sp>
      <p:sp>
        <p:nvSpPr>
          <p:cNvPr id="24" name="Text Placeholder 14"/>
          <p:cNvSpPr>
            <a:spLocks noGrp="true"/>
          </p:cNvSpPr>
          <p:nvPr>
            <p:ph type="body" sz="quarter" idx="19" hasCustomPrompt="true"/>
          </p:nvPr>
        </p:nvSpPr>
        <p:spPr>
          <a:xfrm>
            <a:off x="1469369" y="3317783"/>
            <a:ext cx="4172533" cy="27465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600" cap="all" spc="200" baseline="0">
                <a:solidFill>
                  <a:schemeClr val="accent6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Add subtitle</a:t>
            </a:r>
            <a:endParaRPr lang="en-US" dirty="0"/>
          </a:p>
        </p:txBody>
      </p:sp>
      <p:sp>
        <p:nvSpPr>
          <p:cNvPr id="25" name="Text Placeholder 14"/>
          <p:cNvSpPr>
            <a:spLocks noGrp="true"/>
          </p:cNvSpPr>
          <p:nvPr>
            <p:ph type="body" sz="quarter" idx="20" hasCustomPrompt="true"/>
          </p:nvPr>
        </p:nvSpPr>
        <p:spPr>
          <a:xfrm>
            <a:off x="1469369" y="3651424"/>
            <a:ext cx="4172533" cy="2329657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50000"/>
              </a:lnSpc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Courier New" panose="02070309020205020404" pitchFamily="49" charset="0"/>
              <a:buNone/>
              <a:defRPr sz="1400" cap="none" spc="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Add text here</a:t>
            </a:r>
            <a:endParaRPr lang="en-US" dirty="0"/>
          </a:p>
        </p:txBody>
      </p:sp>
      <p:sp>
        <p:nvSpPr>
          <p:cNvPr id="26" name="Text Placeholder 14"/>
          <p:cNvSpPr>
            <a:spLocks noGrp="true"/>
          </p:cNvSpPr>
          <p:nvPr>
            <p:ph type="body" sz="quarter" idx="21" hasCustomPrompt="true"/>
          </p:nvPr>
        </p:nvSpPr>
        <p:spPr>
          <a:xfrm>
            <a:off x="6672448" y="3317783"/>
            <a:ext cx="4172533" cy="27465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600" cap="all" spc="200" baseline="0">
                <a:solidFill>
                  <a:schemeClr val="accent6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Add subtitle</a:t>
            </a:r>
            <a:endParaRPr lang="en-US" dirty="0"/>
          </a:p>
        </p:txBody>
      </p:sp>
      <p:sp>
        <p:nvSpPr>
          <p:cNvPr id="27" name="Text Placeholder 14"/>
          <p:cNvSpPr>
            <a:spLocks noGrp="true"/>
          </p:cNvSpPr>
          <p:nvPr>
            <p:ph type="body" sz="quarter" idx="22" hasCustomPrompt="true"/>
          </p:nvPr>
        </p:nvSpPr>
        <p:spPr>
          <a:xfrm>
            <a:off x="6672448" y="3651424"/>
            <a:ext cx="4172533" cy="2329657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50000"/>
              </a:lnSpc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Courier New" panose="02070309020205020404" pitchFamily="49" charset="0"/>
              <a:buNone/>
              <a:defRPr sz="1400" cap="none" spc="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Add text here</a:t>
            </a:r>
            <a:endParaRPr lang="en-US" dirty="0"/>
          </a:p>
        </p:txBody>
      </p:sp>
      <p:sp>
        <p:nvSpPr>
          <p:cNvPr id="21" name="Footer Placeholder 15"/>
          <p:cNvSpPr>
            <a:spLocks noGrp="true"/>
          </p:cNvSpPr>
          <p:nvPr>
            <p:ph type="ftr" sz="quarter" idx="3"/>
          </p:nvPr>
        </p:nvSpPr>
        <p:spPr>
          <a:xfrm rot="5400000">
            <a:off x="10541127" y="1408176"/>
            <a:ext cx="2770499" cy="365125"/>
          </a:xfrm>
          <a:prstGeom prst="rect">
            <a:avLst/>
          </a:prstGeom>
        </p:spPr>
        <p:txBody>
          <a:bodyPr anchor="ctr"/>
          <a:lstStyle>
            <a:lvl1pPr algn="r">
              <a:defRPr sz="900" cap="all" spc="4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PRESENTATION TITLE</a:t>
            </a:r>
            <a:endParaRPr lang="en-US" dirty="0"/>
          </a:p>
        </p:txBody>
      </p:sp>
      <p:sp>
        <p:nvSpPr>
          <p:cNvPr id="22" name="Slide Number Placeholder 16"/>
          <p:cNvSpPr>
            <a:spLocks noGrp="true"/>
          </p:cNvSpPr>
          <p:nvPr>
            <p:ph type="sldNum" sz="quarter" idx="4"/>
          </p:nvPr>
        </p:nvSpPr>
        <p:spPr>
          <a:xfrm>
            <a:off x="11519019" y="3164804"/>
            <a:ext cx="545911" cy="580029"/>
          </a:xfrm>
          <a:prstGeom prst="rect">
            <a:avLst/>
          </a:prstGeom>
        </p:spPr>
        <p:txBody>
          <a:bodyPr anchor="ctr"/>
          <a:lstStyle>
            <a:lvl1pPr algn="r">
              <a:defRPr sz="1600">
                <a:solidFill>
                  <a:schemeClr val="accent6"/>
                </a:solidFill>
                <a:latin typeface="+mn-lt"/>
              </a:defRPr>
            </a:lvl1pPr>
          </a:lstStyle>
          <a:p>
            <a:pPr>
              <a:defRPr/>
            </a:pPr>
            <a:fld id="{8D1FC6F8-0BCD-47E9-9C64-690771D9C143}" type="slidenum">
              <a:rPr lang="en-US" smtClean="0"/>
            </a:fld>
            <a:endParaRPr lang="en-US" dirty="0"/>
          </a:p>
        </p:txBody>
      </p:sp>
      <p:sp>
        <p:nvSpPr>
          <p:cNvPr id="23" name="Date Placeholder 14"/>
          <p:cNvSpPr>
            <a:spLocks noGrp="true"/>
          </p:cNvSpPr>
          <p:nvPr>
            <p:ph type="dt" sz="half" idx="2"/>
          </p:nvPr>
        </p:nvSpPr>
        <p:spPr>
          <a:xfrm rot="5400000">
            <a:off x="10595991" y="5074920"/>
            <a:ext cx="2647667" cy="365125"/>
          </a:xfrm>
          <a:prstGeom prst="rect">
            <a:avLst/>
          </a:prstGeom>
        </p:spPr>
        <p:txBody>
          <a:bodyPr anchor="ctr"/>
          <a:lstStyle>
            <a:lvl1pPr>
              <a:defRPr sz="900" spc="400" baseline="0">
                <a:solidFill>
                  <a:schemeClr val="bg1"/>
                </a:solidFill>
                <a:latin typeface="+mj-lt"/>
              </a:defRPr>
            </a:lvl1pPr>
          </a:lstStyle>
          <a:p>
            <a:pPr>
              <a:defRPr/>
            </a:pPr>
            <a:r>
              <a:rPr lang="en-US" cap="all"/>
              <a:t>May 21, 20xx</a:t>
            </a:r>
            <a:endParaRPr lang="en-US" cap="all" dirty="0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ur Competition v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2"/>
          <p:cNvPicPr>
            <a:picLocks noChangeAspect="true"/>
          </p:cNvPicPr>
          <p:nvPr userDrawn="true"/>
        </p:nvPicPr>
        <p:blipFill>
          <a:blip r:embed="rId2">
            <a:extLst>
              <a:ext uri="{28A0092B-C50C-407E-A947-70E740481C1C}">
                <a14:useLocalDpi xmlns:a14="http://schemas.microsoft.com/office/drawing/2010/main" val="false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true"/>
          </p:cNvSpPr>
          <p:nvPr>
            <p:ph type="title" hasCustomPrompt="true"/>
          </p:nvPr>
        </p:nvSpPr>
        <p:spPr>
          <a:xfrm>
            <a:off x="614107" y="501519"/>
            <a:ext cx="10515600" cy="492025"/>
          </a:xfrm>
          <a:prstGeom prst="rect">
            <a:avLst/>
          </a:prstGeom>
        </p:spPr>
        <p:txBody>
          <a:bodyPr/>
          <a:lstStyle>
            <a:lvl1pPr>
              <a:defRPr sz="2800" cap="all" spc="4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title</a:t>
            </a:r>
            <a:endParaRPr lang="en-US" dirty="0"/>
          </a:p>
        </p:txBody>
      </p:sp>
      <p:sp>
        <p:nvSpPr>
          <p:cNvPr id="32" name="Text Placeholder 14"/>
          <p:cNvSpPr>
            <a:spLocks noGrp="true"/>
          </p:cNvSpPr>
          <p:nvPr>
            <p:ph type="body" sz="quarter" idx="15" hasCustomPrompt="true"/>
          </p:nvPr>
        </p:nvSpPr>
        <p:spPr>
          <a:xfrm>
            <a:off x="3927206" y="1599947"/>
            <a:ext cx="1706965" cy="492025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000" cap="all" spc="200" baseline="0">
                <a:solidFill>
                  <a:schemeClr val="accent6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add name</a:t>
            </a:r>
            <a:endParaRPr lang="en-US" dirty="0"/>
          </a:p>
        </p:txBody>
      </p:sp>
      <p:sp>
        <p:nvSpPr>
          <p:cNvPr id="40" name="Text Placeholder 14"/>
          <p:cNvSpPr>
            <a:spLocks noGrp="true"/>
          </p:cNvSpPr>
          <p:nvPr>
            <p:ph type="body" sz="quarter" idx="20" hasCustomPrompt="true"/>
          </p:nvPr>
        </p:nvSpPr>
        <p:spPr>
          <a:xfrm>
            <a:off x="2423421" y="2378452"/>
            <a:ext cx="1183179" cy="492025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cap="all" spc="200" baseline="0">
                <a:solidFill>
                  <a:schemeClr val="accent3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add name</a:t>
            </a:r>
            <a:endParaRPr lang="en-US" dirty="0"/>
          </a:p>
        </p:txBody>
      </p:sp>
      <p:sp>
        <p:nvSpPr>
          <p:cNvPr id="54" name="Text Placeholder 14"/>
          <p:cNvSpPr>
            <a:spLocks noGrp="true"/>
          </p:cNvSpPr>
          <p:nvPr>
            <p:ph type="body" sz="quarter" idx="26" hasCustomPrompt="true"/>
          </p:nvPr>
        </p:nvSpPr>
        <p:spPr>
          <a:xfrm>
            <a:off x="5443586" y="2129182"/>
            <a:ext cx="1706965" cy="1048575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600" cap="all" spc="200" baseline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add name</a:t>
            </a:r>
            <a:endParaRPr lang="en-US" dirty="0"/>
          </a:p>
        </p:txBody>
      </p:sp>
      <p:sp>
        <p:nvSpPr>
          <p:cNvPr id="49" name="Text Placeholder 14"/>
          <p:cNvSpPr>
            <a:spLocks noGrp="true"/>
          </p:cNvSpPr>
          <p:nvPr>
            <p:ph type="body" sz="quarter" idx="25" hasCustomPrompt="true"/>
          </p:nvPr>
        </p:nvSpPr>
        <p:spPr>
          <a:xfrm>
            <a:off x="1234399" y="3528829"/>
            <a:ext cx="1209143" cy="492025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000" cap="all" spc="200" baseline="0">
                <a:solidFill>
                  <a:schemeClr val="accent6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add name</a:t>
            </a:r>
            <a:endParaRPr lang="en-US" dirty="0"/>
          </a:p>
        </p:txBody>
      </p:sp>
      <p:sp>
        <p:nvSpPr>
          <p:cNvPr id="38" name="Text Placeholder 14"/>
          <p:cNvSpPr>
            <a:spLocks noGrp="true"/>
          </p:cNvSpPr>
          <p:nvPr>
            <p:ph type="body" sz="quarter" idx="19" hasCustomPrompt="true"/>
          </p:nvPr>
        </p:nvSpPr>
        <p:spPr>
          <a:xfrm>
            <a:off x="7131018" y="3528829"/>
            <a:ext cx="1380681" cy="492025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000" cap="all" spc="200" baseline="0">
                <a:solidFill>
                  <a:schemeClr val="accent6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add name</a:t>
            </a:r>
            <a:endParaRPr lang="en-US" dirty="0"/>
          </a:p>
        </p:txBody>
      </p:sp>
      <p:sp>
        <p:nvSpPr>
          <p:cNvPr id="44" name="Text Placeholder 14"/>
          <p:cNvSpPr>
            <a:spLocks noGrp="true"/>
          </p:cNvSpPr>
          <p:nvPr>
            <p:ph type="body" sz="quarter" idx="22" hasCustomPrompt="true"/>
          </p:nvPr>
        </p:nvSpPr>
        <p:spPr>
          <a:xfrm>
            <a:off x="1322436" y="4634331"/>
            <a:ext cx="1183179" cy="492025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cap="all" spc="200" baseline="0">
                <a:solidFill>
                  <a:schemeClr val="accent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add name</a:t>
            </a:r>
            <a:endParaRPr lang="en-US" dirty="0"/>
          </a:p>
        </p:txBody>
      </p:sp>
      <p:sp>
        <p:nvSpPr>
          <p:cNvPr id="42" name="Text Placeholder 14"/>
          <p:cNvSpPr>
            <a:spLocks noGrp="true"/>
          </p:cNvSpPr>
          <p:nvPr>
            <p:ph type="body" sz="quarter" idx="21" hasCustomPrompt="true"/>
          </p:nvPr>
        </p:nvSpPr>
        <p:spPr>
          <a:xfrm>
            <a:off x="2859913" y="4459860"/>
            <a:ext cx="1183179" cy="492025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cap="all" spc="200" baseline="0">
                <a:solidFill>
                  <a:schemeClr val="accent5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add name</a:t>
            </a:r>
            <a:endParaRPr lang="en-US" dirty="0"/>
          </a:p>
        </p:txBody>
      </p:sp>
      <p:sp>
        <p:nvSpPr>
          <p:cNvPr id="46" name="Text Placeholder 14"/>
          <p:cNvSpPr>
            <a:spLocks noGrp="true"/>
          </p:cNvSpPr>
          <p:nvPr>
            <p:ph type="body" sz="quarter" idx="23" hasCustomPrompt="true"/>
          </p:nvPr>
        </p:nvSpPr>
        <p:spPr>
          <a:xfrm>
            <a:off x="5237403" y="4321788"/>
            <a:ext cx="1183179" cy="492025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cap="all" spc="200" baseline="0">
                <a:solidFill>
                  <a:schemeClr val="accent6">
                    <a:lumMod val="75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add name</a:t>
            </a:r>
            <a:endParaRPr lang="en-US" dirty="0"/>
          </a:p>
        </p:txBody>
      </p:sp>
      <p:sp>
        <p:nvSpPr>
          <p:cNvPr id="34" name="Text Placeholder 14"/>
          <p:cNvSpPr>
            <a:spLocks noGrp="true"/>
          </p:cNvSpPr>
          <p:nvPr>
            <p:ph type="body" sz="quarter" idx="17" hasCustomPrompt="true"/>
          </p:nvPr>
        </p:nvSpPr>
        <p:spPr>
          <a:xfrm>
            <a:off x="3927206" y="5468790"/>
            <a:ext cx="1706965" cy="492025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000" cap="all" spc="200" baseline="0">
                <a:solidFill>
                  <a:schemeClr val="accent6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add name</a:t>
            </a:r>
            <a:endParaRPr lang="en-US" dirty="0"/>
          </a:p>
        </p:txBody>
      </p:sp>
      <p:sp>
        <p:nvSpPr>
          <p:cNvPr id="48" name="Text Placeholder 14"/>
          <p:cNvSpPr>
            <a:spLocks noGrp="true"/>
          </p:cNvSpPr>
          <p:nvPr>
            <p:ph type="body" sz="quarter" idx="24" hasCustomPrompt="true"/>
          </p:nvPr>
        </p:nvSpPr>
        <p:spPr>
          <a:xfrm>
            <a:off x="6486546" y="5195673"/>
            <a:ext cx="1183179" cy="492025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cap="all" spc="200" baseline="0">
                <a:solidFill>
                  <a:schemeClr val="bg1">
                    <a:lumMod val="75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add name</a:t>
            </a:r>
            <a:endParaRPr lang="en-US" dirty="0"/>
          </a:p>
        </p:txBody>
      </p:sp>
      <p:cxnSp>
        <p:nvCxnSpPr>
          <p:cNvPr id="17" name="Straight Connector 16"/>
          <p:cNvCxnSpPr/>
          <p:nvPr userDrawn="true"/>
        </p:nvCxnSpPr>
        <p:spPr>
          <a:xfrm>
            <a:off x="2447369" y="3774842"/>
            <a:ext cx="4683649" cy="0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/>
          <p:cNvCxnSpPr/>
          <p:nvPr userDrawn="true"/>
        </p:nvCxnSpPr>
        <p:spPr>
          <a:xfrm flipV="true">
            <a:off x="4780689" y="2091972"/>
            <a:ext cx="4678" cy="3376818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Footer Placeholder 15"/>
          <p:cNvSpPr>
            <a:spLocks noGrp="true"/>
          </p:cNvSpPr>
          <p:nvPr>
            <p:ph type="ftr" sz="quarter" idx="3"/>
          </p:nvPr>
        </p:nvSpPr>
        <p:spPr>
          <a:xfrm rot="5400000">
            <a:off x="10541127" y="1408176"/>
            <a:ext cx="2770499" cy="365125"/>
          </a:xfrm>
          <a:prstGeom prst="rect">
            <a:avLst/>
          </a:prstGeom>
        </p:spPr>
        <p:txBody>
          <a:bodyPr anchor="ctr"/>
          <a:lstStyle>
            <a:lvl1pPr algn="r">
              <a:defRPr sz="900" cap="all" spc="400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defRPr>
            </a:lvl1pPr>
          </a:lstStyle>
          <a:p>
            <a:r>
              <a:rPr lang="en-US" dirty="0"/>
              <a:t>PRESENTATION TITLE</a:t>
            </a:r>
            <a:endParaRPr lang="en-US" dirty="0"/>
          </a:p>
        </p:txBody>
      </p:sp>
      <p:sp>
        <p:nvSpPr>
          <p:cNvPr id="22" name="Slide Number Placeholder 16"/>
          <p:cNvSpPr>
            <a:spLocks noGrp="true"/>
          </p:cNvSpPr>
          <p:nvPr>
            <p:ph type="sldNum" sz="quarter" idx="4"/>
          </p:nvPr>
        </p:nvSpPr>
        <p:spPr>
          <a:xfrm>
            <a:off x="11519019" y="3164804"/>
            <a:ext cx="545911" cy="580029"/>
          </a:xfrm>
          <a:prstGeom prst="rect">
            <a:avLst/>
          </a:prstGeom>
        </p:spPr>
        <p:txBody>
          <a:bodyPr anchor="ctr"/>
          <a:lstStyle>
            <a:lvl1pPr algn="r">
              <a:defRPr sz="160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fld id="{8D1FC6F8-0BCD-47E9-9C64-690771D9C143}" type="slidenum">
              <a:rPr lang="en-US" smtClean="0"/>
            </a:fld>
            <a:endParaRPr lang="en-US" dirty="0"/>
          </a:p>
        </p:txBody>
      </p:sp>
      <p:sp>
        <p:nvSpPr>
          <p:cNvPr id="23" name="Date Placeholder 14"/>
          <p:cNvSpPr>
            <a:spLocks noGrp="true"/>
          </p:cNvSpPr>
          <p:nvPr>
            <p:ph type="dt" sz="half" idx="2"/>
          </p:nvPr>
        </p:nvSpPr>
        <p:spPr>
          <a:xfrm rot="5400000">
            <a:off x="10595991" y="5074920"/>
            <a:ext cx="2647667" cy="365125"/>
          </a:xfrm>
          <a:prstGeom prst="rect">
            <a:avLst/>
          </a:prstGeom>
        </p:spPr>
        <p:txBody>
          <a:bodyPr anchor="ctr"/>
          <a:lstStyle>
            <a:lvl1pPr>
              <a:defRPr sz="900" spc="400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defRPr>
            </a:lvl1pPr>
          </a:lstStyle>
          <a:p>
            <a:pPr>
              <a:defRPr/>
            </a:pPr>
            <a:r>
              <a:rPr lang="en-US" cap="all"/>
              <a:t>May 21, 20xx</a:t>
            </a:r>
            <a:endParaRPr lang="en-US" cap="all" dirty="0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owth Strateg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phic 1"/>
          <p:cNvPicPr>
            <a:picLocks noChangeAspect="true"/>
          </p:cNvPicPr>
          <p:nvPr userDrawn="true"/>
        </p:nvPicPr>
        <p:blipFill>
          <a:blip r:embed="rId2">
            <a:extLst>
              <a:ext uri="{28A0092B-C50C-407E-A947-70E740481C1C}">
                <a14:useLocalDpi xmlns:a14="http://schemas.microsoft.com/office/drawing/2010/main" val="false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0" y="3371"/>
            <a:ext cx="12192000" cy="6858000"/>
          </a:xfrm>
          <a:prstGeom prst="rect">
            <a:avLst/>
          </a:prstGeom>
        </p:spPr>
      </p:pic>
      <p:sp>
        <p:nvSpPr>
          <p:cNvPr id="3" name="Title 2"/>
          <p:cNvSpPr>
            <a:spLocks noGrp="true"/>
          </p:cNvSpPr>
          <p:nvPr>
            <p:ph type="title" hasCustomPrompt="true"/>
          </p:nvPr>
        </p:nvSpPr>
        <p:spPr>
          <a:xfrm>
            <a:off x="3294345" y="1158710"/>
            <a:ext cx="5611660" cy="677782"/>
          </a:xfrm>
          <a:prstGeom prst="rect">
            <a:avLst/>
          </a:prstGeom>
        </p:spPr>
        <p:txBody>
          <a:bodyPr anchor="b"/>
          <a:lstStyle>
            <a:lvl1pPr algn="ctr">
              <a:defRPr sz="2800" cap="all" spc="4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title</a:t>
            </a:r>
            <a:endParaRPr lang="en-US" dirty="0"/>
          </a:p>
        </p:txBody>
      </p:sp>
      <p:sp>
        <p:nvSpPr>
          <p:cNvPr id="8" name="Text Placeholder 14"/>
          <p:cNvSpPr>
            <a:spLocks noGrp="true"/>
          </p:cNvSpPr>
          <p:nvPr>
            <p:ph type="body" sz="quarter" idx="19" hasCustomPrompt="true"/>
          </p:nvPr>
        </p:nvSpPr>
        <p:spPr>
          <a:xfrm>
            <a:off x="3519730" y="1836492"/>
            <a:ext cx="5152539" cy="718457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 cap="none" spc="20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Add subtitle</a:t>
            </a:r>
            <a:endParaRPr lang="en-US" dirty="0"/>
          </a:p>
        </p:txBody>
      </p:sp>
      <p:sp>
        <p:nvSpPr>
          <p:cNvPr id="10" name="Text Placeholder 14"/>
          <p:cNvSpPr>
            <a:spLocks noGrp="true"/>
          </p:cNvSpPr>
          <p:nvPr>
            <p:ph type="body" sz="quarter" idx="26" hasCustomPrompt="true"/>
          </p:nvPr>
        </p:nvSpPr>
        <p:spPr>
          <a:xfrm>
            <a:off x="1833290" y="3262556"/>
            <a:ext cx="1706965" cy="1048575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600" cap="all" spc="200" baseline="0">
                <a:solidFill>
                  <a:schemeClr val="accent6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add name</a:t>
            </a:r>
            <a:endParaRPr lang="en-US" dirty="0"/>
          </a:p>
        </p:txBody>
      </p:sp>
      <p:sp>
        <p:nvSpPr>
          <p:cNvPr id="17" name="Text Placeholder 14"/>
          <p:cNvSpPr>
            <a:spLocks noGrp="true"/>
          </p:cNvSpPr>
          <p:nvPr>
            <p:ph type="body" sz="quarter" idx="27" hasCustomPrompt="true"/>
          </p:nvPr>
        </p:nvSpPr>
        <p:spPr>
          <a:xfrm>
            <a:off x="5053332" y="3262556"/>
            <a:ext cx="1706965" cy="1048575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600" cap="all" spc="200" baseline="0">
                <a:solidFill>
                  <a:schemeClr val="accent6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add name</a:t>
            </a:r>
            <a:endParaRPr lang="en-US" dirty="0"/>
          </a:p>
        </p:txBody>
      </p:sp>
      <p:sp>
        <p:nvSpPr>
          <p:cNvPr id="19" name="Text Placeholder 14"/>
          <p:cNvSpPr>
            <a:spLocks noGrp="true"/>
          </p:cNvSpPr>
          <p:nvPr>
            <p:ph type="body" sz="quarter" idx="28" hasCustomPrompt="true"/>
          </p:nvPr>
        </p:nvSpPr>
        <p:spPr>
          <a:xfrm>
            <a:off x="8197008" y="3262556"/>
            <a:ext cx="1706965" cy="1048575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600" cap="all" spc="200" baseline="0">
                <a:solidFill>
                  <a:schemeClr val="accent6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add name</a:t>
            </a:r>
            <a:endParaRPr lang="en-US" dirty="0"/>
          </a:p>
        </p:txBody>
      </p:sp>
      <p:sp>
        <p:nvSpPr>
          <p:cNvPr id="20" name="Text Placeholder 14"/>
          <p:cNvSpPr>
            <a:spLocks noGrp="true"/>
          </p:cNvSpPr>
          <p:nvPr>
            <p:ph type="body" sz="quarter" idx="13" hasCustomPrompt="true"/>
          </p:nvPr>
        </p:nvSpPr>
        <p:spPr>
          <a:xfrm>
            <a:off x="1462028" y="4704557"/>
            <a:ext cx="2431015" cy="1148945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25000"/>
              </a:lnSpc>
              <a:spcBef>
                <a:spcPts val="0"/>
              </a:spcBef>
              <a:buNone/>
              <a:defRPr sz="1400" cap="none" spc="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Click to add text</a:t>
            </a:r>
            <a:endParaRPr lang="en-US" dirty="0"/>
          </a:p>
        </p:txBody>
      </p:sp>
      <p:sp>
        <p:nvSpPr>
          <p:cNvPr id="21" name="Text Placeholder 14"/>
          <p:cNvSpPr>
            <a:spLocks noGrp="true"/>
          </p:cNvSpPr>
          <p:nvPr>
            <p:ph type="body" sz="quarter" idx="29" hasCustomPrompt="true"/>
          </p:nvPr>
        </p:nvSpPr>
        <p:spPr>
          <a:xfrm>
            <a:off x="4691306" y="4704558"/>
            <a:ext cx="2431015" cy="1148945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25000"/>
              </a:lnSpc>
              <a:spcBef>
                <a:spcPts val="0"/>
              </a:spcBef>
              <a:buNone/>
              <a:defRPr sz="1400" cap="none" spc="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Click to add text</a:t>
            </a:r>
            <a:endParaRPr lang="en-US" dirty="0"/>
          </a:p>
        </p:txBody>
      </p:sp>
      <p:sp>
        <p:nvSpPr>
          <p:cNvPr id="22" name="Text Placeholder 14"/>
          <p:cNvSpPr>
            <a:spLocks noGrp="true"/>
          </p:cNvSpPr>
          <p:nvPr>
            <p:ph type="body" sz="quarter" idx="30" hasCustomPrompt="true"/>
          </p:nvPr>
        </p:nvSpPr>
        <p:spPr>
          <a:xfrm>
            <a:off x="7834982" y="4704557"/>
            <a:ext cx="2431015" cy="1148945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25000"/>
              </a:lnSpc>
              <a:spcBef>
                <a:spcPts val="0"/>
              </a:spcBef>
              <a:buNone/>
              <a:defRPr sz="1400" cap="none" spc="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Click to add text</a:t>
            </a:r>
            <a:endParaRPr lang="en-US" dirty="0"/>
          </a:p>
        </p:txBody>
      </p:sp>
      <p:sp>
        <p:nvSpPr>
          <p:cNvPr id="12" name="Footer Placeholder 15"/>
          <p:cNvSpPr>
            <a:spLocks noGrp="true"/>
          </p:cNvSpPr>
          <p:nvPr>
            <p:ph type="ftr" sz="quarter" idx="3"/>
          </p:nvPr>
        </p:nvSpPr>
        <p:spPr>
          <a:xfrm rot="5400000">
            <a:off x="10541127" y="1408176"/>
            <a:ext cx="2770499" cy="365125"/>
          </a:xfrm>
          <a:prstGeom prst="rect">
            <a:avLst/>
          </a:prstGeom>
        </p:spPr>
        <p:txBody>
          <a:bodyPr anchor="ctr"/>
          <a:lstStyle>
            <a:lvl1pPr algn="r">
              <a:defRPr sz="900" cap="all" spc="4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PRESENTATION TITLE</a:t>
            </a:r>
            <a:endParaRPr lang="en-US" dirty="0"/>
          </a:p>
        </p:txBody>
      </p:sp>
      <p:sp>
        <p:nvSpPr>
          <p:cNvPr id="13" name="Slide Number Placeholder 16"/>
          <p:cNvSpPr>
            <a:spLocks noGrp="true"/>
          </p:cNvSpPr>
          <p:nvPr>
            <p:ph type="sldNum" sz="quarter" idx="4"/>
          </p:nvPr>
        </p:nvSpPr>
        <p:spPr>
          <a:xfrm>
            <a:off x="11519019" y="3164804"/>
            <a:ext cx="545911" cy="580029"/>
          </a:xfrm>
          <a:prstGeom prst="rect">
            <a:avLst/>
          </a:prstGeom>
        </p:spPr>
        <p:txBody>
          <a:bodyPr anchor="ctr"/>
          <a:lstStyle>
            <a:lvl1pPr algn="r">
              <a:defRPr sz="1600">
                <a:solidFill>
                  <a:schemeClr val="accent6"/>
                </a:solidFill>
                <a:latin typeface="+mn-lt"/>
              </a:defRPr>
            </a:lvl1pPr>
          </a:lstStyle>
          <a:p>
            <a:pPr>
              <a:defRPr/>
            </a:pPr>
            <a:fld id="{8D1FC6F8-0BCD-47E9-9C64-690771D9C143}" type="slidenum">
              <a:rPr lang="en-US" smtClean="0"/>
            </a:fld>
            <a:endParaRPr lang="en-US" dirty="0"/>
          </a:p>
        </p:txBody>
      </p:sp>
      <p:sp>
        <p:nvSpPr>
          <p:cNvPr id="14" name="Date Placeholder 14"/>
          <p:cNvSpPr>
            <a:spLocks noGrp="true"/>
          </p:cNvSpPr>
          <p:nvPr>
            <p:ph type="dt" sz="half" idx="2"/>
          </p:nvPr>
        </p:nvSpPr>
        <p:spPr>
          <a:xfrm rot="5400000">
            <a:off x="10595991" y="5074920"/>
            <a:ext cx="2647667" cy="365125"/>
          </a:xfrm>
          <a:prstGeom prst="rect">
            <a:avLst/>
          </a:prstGeom>
        </p:spPr>
        <p:txBody>
          <a:bodyPr anchor="ctr"/>
          <a:lstStyle>
            <a:lvl1pPr>
              <a:defRPr sz="900" spc="400" baseline="0">
                <a:solidFill>
                  <a:schemeClr val="bg1"/>
                </a:solidFill>
                <a:latin typeface="+mj-lt"/>
              </a:defRPr>
            </a:lvl1pPr>
          </a:lstStyle>
          <a:p>
            <a:pPr>
              <a:defRPr/>
            </a:pPr>
            <a:r>
              <a:rPr lang="en-US" cap="all"/>
              <a:t>May 21, 20xx</a:t>
            </a:r>
            <a:endParaRPr lang="en-US" cap="all" dirty="0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a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Graphic 35"/>
          <p:cNvPicPr>
            <a:picLocks noChangeAspect="true"/>
          </p:cNvPicPr>
          <p:nvPr userDrawn="true"/>
        </p:nvPicPr>
        <p:blipFill>
          <a:blip r:embed="rId2">
            <a:extLst>
              <a:ext uri="{28A0092B-C50C-407E-A947-70E740481C1C}">
                <a14:useLocalDpi xmlns:a14="http://schemas.microsoft.com/office/drawing/2010/main" val="false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0" y="3371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true"/>
          </p:cNvSpPr>
          <p:nvPr>
            <p:ph type="title" hasCustomPrompt="true"/>
          </p:nvPr>
        </p:nvSpPr>
        <p:spPr>
          <a:xfrm>
            <a:off x="3356975" y="1144939"/>
            <a:ext cx="5473874" cy="687833"/>
          </a:xfrm>
          <a:prstGeom prst="rect">
            <a:avLst/>
          </a:prstGeom>
        </p:spPr>
        <p:txBody>
          <a:bodyPr anchor="b"/>
          <a:lstStyle>
            <a:lvl1pPr algn="ctr">
              <a:defRPr sz="2800" cap="all" spc="4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title</a:t>
            </a:r>
            <a:endParaRPr lang="en-US" dirty="0"/>
          </a:p>
        </p:txBody>
      </p:sp>
      <p:sp>
        <p:nvSpPr>
          <p:cNvPr id="10" name="Text Placeholder 14"/>
          <p:cNvSpPr>
            <a:spLocks noGrp="true"/>
          </p:cNvSpPr>
          <p:nvPr>
            <p:ph type="body" sz="quarter" idx="19" hasCustomPrompt="true"/>
          </p:nvPr>
        </p:nvSpPr>
        <p:spPr>
          <a:xfrm>
            <a:off x="3519730" y="1836492"/>
            <a:ext cx="5152539" cy="718457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 cap="none" spc="20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Add subtitle</a:t>
            </a:r>
            <a:endParaRPr lang="en-US" dirty="0"/>
          </a:p>
        </p:txBody>
      </p:sp>
      <p:sp>
        <p:nvSpPr>
          <p:cNvPr id="39" name="Text Placeholder 10"/>
          <p:cNvSpPr>
            <a:spLocks noGrp="true"/>
          </p:cNvSpPr>
          <p:nvPr>
            <p:ph type="body" sz="quarter" idx="24" hasCustomPrompt="true"/>
          </p:nvPr>
        </p:nvSpPr>
        <p:spPr>
          <a:xfrm>
            <a:off x="963991" y="2822318"/>
            <a:ext cx="3574251" cy="448769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600" cap="none" spc="200" baseline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add title</a:t>
            </a:r>
            <a:endParaRPr lang="en-US" dirty="0"/>
          </a:p>
        </p:txBody>
      </p:sp>
      <p:sp>
        <p:nvSpPr>
          <p:cNvPr id="4" name="Content Placeholder 3"/>
          <p:cNvSpPr>
            <a:spLocks noGrp="true"/>
          </p:cNvSpPr>
          <p:nvPr>
            <p:ph sz="quarter" idx="32"/>
          </p:nvPr>
        </p:nvSpPr>
        <p:spPr>
          <a:xfrm>
            <a:off x="866775" y="3333750"/>
            <a:ext cx="4352925" cy="2636837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56" name="Text Placeholder 14"/>
          <p:cNvSpPr>
            <a:spLocks noGrp="true"/>
          </p:cNvSpPr>
          <p:nvPr>
            <p:ph type="body" sz="quarter" idx="30" hasCustomPrompt="true"/>
          </p:nvPr>
        </p:nvSpPr>
        <p:spPr>
          <a:xfrm>
            <a:off x="5983159" y="3186346"/>
            <a:ext cx="578977" cy="366359"/>
          </a:xfrm>
          <a:prstGeom prst="rect">
            <a:avLst/>
          </a:prstGeom>
          <a:ln>
            <a:noFill/>
          </a:ln>
        </p:spPr>
        <p:txBody>
          <a:bodyPr/>
          <a:lstStyle>
            <a:lvl1pPr marL="0" indent="0" algn="ctr">
              <a:lnSpc>
                <a:spcPct val="125000"/>
              </a:lnSpc>
              <a:spcBef>
                <a:spcPts val="0"/>
              </a:spcBef>
              <a:buNone/>
              <a:defRPr sz="1200" cap="none" spc="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Text</a:t>
            </a:r>
            <a:endParaRPr lang="en-US" dirty="0"/>
          </a:p>
        </p:txBody>
      </p:sp>
      <p:sp>
        <p:nvSpPr>
          <p:cNvPr id="55" name="Text Placeholder 14"/>
          <p:cNvSpPr>
            <a:spLocks noGrp="true"/>
          </p:cNvSpPr>
          <p:nvPr>
            <p:ph type="body" sz="quarter" idx="29" hasCustomPrompt="true"/>
          </p:nvPr>
        </p:nvSpPr>
        <p:spPr>
          <a:xfrm>
            <a:off x="5983159" y="3699738"/>
            <a:ext cx="578977" cy="366359"/>
          </a:xfrm>
          <a:prstGeom prst="rect">
            <a:avLst/>
          </a:prstGeom>
          <a:ln>
            <a:noFill/>
          </a:ln>
        </p:spPr>
        <p:txBody>
          <a:bodyPr/>
          <a:lstStyle>
            <a:lvl1pPr marL="0" indent="0" algn="ctr">
              <a:lnSpc>
                <a:spcPct val="125000"/>
              </a:lnSpc>
              <a:spcBef>
                <a:spcPts val="0"/>
              </a:spcBef>
              <a:buNone/>
              <a:defRPr sz="1200" cap="none" spc="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Text</a:t>
            </a:r>
            <a:endParaRPr lang="en-US" dirty="0"/>
          </a:p>
        </p:txBody>
      </p:sp>
      <p:sp>
        <p:nvSpPr>
          <p:cNvPr id="54" name="Text Placeholder 14"/>
          <p:cNvSpPr>
            <a:spLocks noGrp="true"/>
          </p:cNvSpPr>
          <p:nvPr>
            <p:ph type="body" sz="quarter" idx="28" hasCustomPrompt="true"/>
          </p:nvPr>
        </p:nvSpPr>
        <p:spPr>
          <a:xfrm>
            <a:off x="5983159" y="4213130"/>
            <a:ext cx="578977" cy="366359"/>
          </a:xfrm>
          <a:prstGeom prst="rect">
            <a:avLst/>
          </a:prstGeom>
          <a:ln>
            <a:noFill/>
          </a:ln>
        </p:spPr>
        <p:txBody>
          <a:bodyPr/>
          <a:lstStyle>
            <a:lvl1pPr marL="0" indent="0" algn="ctr">
              <a:lnSpc>
                <a:spcPct val="125000"/>
              </a:lnSpc>
              <a:spcBef>
                <a:spcPts val="0"/>
              </a:spcBef>
              <a:buNone/>
              <a:defRPr sz="1200" cap="none" spc="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Text</a:t>
            </a:r>
            <a:endParaRPr lang="en-US" dirty="0"/>
          </a:p>
        </p:txBody>
      </p:sp>
      <p:sp>
        <p:nvSpPr>
          <p:cNvPr id="53" name="Text Placeholder 14"/>
          <p:cNvSpPr>
            <a:spLocks noGrp="true"/>
          </p:cNvSpPr>
          <p:nvPr>
            <p:ph type="body" sz="quarter" idx="27" hasCustomPrompt="true"/>
          </p:nvPr>
        </p:nvSpPr>
        <p:spPr>
          <a:xfrm>
            <a:off x="5983159" y="4726522"/>
            <a:ext cx="578977" cy="366359"/>
          </a:xfrm>
          <a:prstGeom prst="rect">
            <a:avLst/>
          </a:prstGeom>
          <a:ln>
            <a:noFill/>
          </a:ln>
        </p:spPr>
        <p:txBody>
          <a:bodyPr/>
          <a:lstStyle>
            <a:lvl1pPr marL="0" indent="0" algn="ctr">
              <a:lnSpc>
                <a:spcPct val="125000"/>
              </a:lnSpc>
              <a:spcBef>
                <a:spcPts val="0"/>
              </a:spcBef>
              <a:buNone/>
              <a:defRPr sz="1200" cap="none" spc="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Text</a:t>
            </a:r>
            <a:endParaRPr lang="en-US" dirty="0"/>
          </a:p>
        </p:txBody>
      </p:sp>
      <p:sp>
        <p:nvSpPr>
          <p:cNvPr id="52" name="Text Placeholder 14"/>
          <p:cNvSpPr>
            <a:spLocks noGrp="true"/>
          </p:cNvSpPr>
          <p:nvPr>
            <p:ph type="body" sz="quarter" idx="26" hasCustomPrompt="true"/>
          </p:nvPr>
        </p:nvSpPr>
        <p:spPr>
          <a:xfrm>
            <a:off x="5983159" y="5239913"/>
            <a:ext cx="578977" cy="366359"/>
          </a:xfrm>
          <a:prstGeom prst="rect">
            <a:avLst/>
          </a:prstGeom>
          <a:ln>
            <a:noFill/>
          </a:ln>
        </p:spPr>
        <p:txBody>
          <a:bodyPr/>
          <a:lstStyle>
            <a:lvl1pPr marL="0" indent="0" algn="ctr">
              <a:lnSpc>
                <a:spcPct val="125000"/>
              </a:lnSpc>
              <a:spcBef>
                <a:spcPts val="0"/>
              </a:spcBef>
              <a:buNone/>
              <a:defRPr sz="1200" cap="none" spc="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Text</a:t>
            </a:r>
            <a:endParaRPr lang="en-US" dirty="0"/>
          </a:p>
        </p:txBody>
      </p:sp>
      <p:sp>
        <p:nvSpPr>
          <p:cNvPr id="82" name="Text Placeholder 14"/>
          <p:cNvSpPr>
            <a:spLocks noGrp="true"/>
          </p:cNvSpPr>
          <p:nvPr>
            <p:ph type="body" sz="quarter" idx="31" hasCustomPrompt="true"/>
          </p:nvPr>
        </p:nvSpPr>
        <p:spPr>
          <a:xfrm>
            <a:off x="5983158" y="5757105"/>
            <a:ext cx="578977" cy="366359"/>
          </a:xfrm>
          <a:prstGeom prst="rect">
            <a:avLst/>
          </a:prstGeom>
          <a:ln>
            <a:noFill/>
          </a:ln>
        </p:spPr>
        <p:txBody>
          <a:bodyPr/>
          <a:lstStyle>
            <a:lvl1pPr marL="0" indent="0" algn="ctr">
              <a:lnSpc>
                <a:spcPct val="125000"/>
              </a:lnSpc>
              <a:spcBef>
                <a:spcPts val="0"/>
              </a:spcBef>
              <a:buNone/>
              <a:defRPr sz="1200" cap="none" spc="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Text</a:t>
            </a:r>
            <a:endParaRPr lang="en-US" dirty="0"/>
          </a:p>
        </p:txBody>
      </p:sp>
      <p:sp>
        <p:nvSpPr>
          <p:cNvPr id="40" name="Text Placeholder 10"/>
          <p:cNvSpPr>
            <a:spLocks noGrp="true"/>
          </p:cNvSpPr>
          <p:nvPr>
            <p:ph type="body" sz="quarter" idx="25" hasCustomPrompt="true"/>
          </p:nvPr>
        </p:nvSpPr>
        <p:spPr>
          <a:xfrm>
            <a:off x="6479875" y="2829932"/>
            <a:ext cx="3574251" cy="448769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600" cap="none" spc="200" baseline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add title</a:t>
            </a:r>
            <a:endParaRPr lang="en-US" dirty="0"/>
          </a:p>
        </p:txBody>
      </p:sp>
      <p:sp>
        <p:nvSpPr>
          <p:cNvPr id="24" name="Text Placeholder 14"/>
          <p:cNvSpPr>
            <a:spLocks noGrp="true"/>
          </p:cNvSpPr>
          <p:nvPr>
            <p:ph type="body" sz="quarter" idx="17" hasCustomPrompt="true"/>
          </p:nvPr>
        </p:nvSpPr>
        <p:spPr>
          <a:xfrm>
            <a:off x="6756287" y="5930807"/>
            <a:ext cx="680833" cy="553488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25000"/>
              </a:lnSpc>
              <a:spcBef>
                <a:spcPts val="0"/>
              </a:spcBef>
              <a:buNone/>
              <a:defRPr sz="1200" cap="none" spc="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Text</a:t>
            </a:r>
            <a:endParaRPr lang="en-US" dirty="0"/>
          </a:p>
        </p:txBody>
      </p:sp>
      <p:sp>
        <p:nvSpPr>
          <p:cNvPr id="25" name="Text Placeholder 14"/>
          <p:cNvSpPr>
            <a:spLocks noGrp="true"/>
          </p:cNvSpPr>
          <p:nvPr>
            <p:ph type="body" sz="quarter" idx="20" hasCustomPrompt="true"/>
          </p:nvPr>
        </p:nvSpPr>
        <p:spPr>
          <a:xfrm>
            <a:off x="7583623" y="5930807"/>
            <a:ext cx="717943" cy="553488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25000"/>
              </a:lnSpc>
              <a:spcBef>
                <a:spcPts val="0"/>
              </a:spcBef>
              <a:buNone/>
              <a:defRPr sz="1200" cap="none" spc="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Text</a:t>
            </a:r>
            <a:endParaRPr lang="en-US" dirty="0"/>
          </a:p>
        </p:txBody>
      </p:sp>
      <p:sp>
        <p:nvSpPr>
          <p:cNvPr id="26" name="Text Placeholder 14"/>
          <p:cNvSpPr>
            <a:spLocks noGrp="true"/>
          </p:cNvSpPr>
          <p:nvPr>
            <p:ph type="body" sz="quarter" idx="21" hasCustomPrompt="true"/>
          </p:nvPr>
        </p:nvSpPr>
        <p:spPr>
          <a:xfrm>
            <a:off x="8418590" y="5929991"/>
            <a:ext cx="688462" cy="553488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25000"/>
              </a:lnSpc>
              <a:spcBef>
                <a:spcPts val="0"/>
              </a:spcBef>
              <a:buNone/>
              <a:defRPr sz="1200" cap="none" spc="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Text</a:t>
            </a:r>
            <a:endParaRPr lang="en-US" dirty="0"/>
          </a:p>
        </p:txBody>
      </p:sp>
      <p:sp>
        <p:nvSpPr>
          <p:cNvPr id="27" name="Text Placeholder 14"/>
          <p:cNvSpPr>
            <a:spLocks noGrp="true"/>
          </p:cNvSpPr>
          <p:nvPr>
            <p:ph type="body" sz="quarter" idx="22" hasCustomPrompt="true"/>
          </p:nvPr>
        </p:nvSpPr>
        <p:spPr>
          <a:xfrm>
            <a:off x="9244388" y="5929991"/>
            <a:ext cx="680835" cy="553488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25000"/>
              </a:lnSpc>
              <a:spcBef>
                <a:spcPts val="0"/>
              </a:spcBef>
              <a:buNone/>
              <a:defRPr sz="1200" cap="none" spc="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Text</a:t>
            </a:r>
            <a:endParaRPr lang="en-US" dirty="0"/>
          </a:p>
        </p:txBody>
      </p:sp>
      <p:sp>
        <p:nvSpPr>
          <p:cNvPr id="28" name="Text Placeholder 14"/>
          <p:cNvSpPr>
            <a:spLocks noGrp="true"/>
          </p:cNvSpPr>
          <p:nvPr>
            <p:ph type="body" sz="quarter" idx="23" hasCustomPrompt="true"/>
          </p:nvPr>
        </p:nvSpPr>
        <p:spPr>
          <a:xfrm>
            <a:off x="10072728" y="5929991"/>
            <a:ext cx="717942" cy="553488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25000"/>
              </a:lnSpc>
              <a:spcBef>
                <a:spcPts val="0"/>
              </a:spcBef>
              <a:buNone/>
              <a:defRPr sz="1200" cap="none" spc="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Text</a:t>
            </a:r>
            <a:endParaRPr lang="en-US" dirty="0"/>
          </a:p>
        </p:txBody>
      </p:sp>
      <p:grpSp>
        <p:nvGrpSpPr>
          <p:cNvPr id="81" name="Group 80"/>
          <p:cNvGrpSpPr/>
          <p:nvPr userDrawn="true"/>
        </p:nvGrpSpPr>
        <p:grpSpPr>
          <a:xfrm>
            <a:off x="6593151" y="3356785"/>
            <a:ext cx="4296522" cy="2583500"/>
            <a:chOff x="6593151" y="3356785"/>
            <a:chExt cx="4296522" cy="2583500"/>
          </a:xfrm>
        </p:grpSpPr>
        <p:cxnSp>
          <p:nvCxnSpPr>
            <p:cNvPr id="42" name="Straight Connector 41"/>
            <p:cNvCxnSpPr/>
            <p:nvPr userDrawn="true"/>
          </p:nvCxnSpPr>
          <p:spPr>
            <a:xfrm>
              <a:off x="6593151" y="3873977"/>
              <a:ext cx="4296522" cy="0"/>
            </a:xfrm>
            <a:prstGeom prst="line">
              <a:avLst/>
            </a:prstGeom>
            <a:ln>
              <a:solidFill>
                <a:schemeClr val="accent3">
                  <a:alpha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/>
            <p:cNvCxnSpPr/>
            <p:nvPr userDrawn="true"/>
          </p:nvCxnSpPr>
          <p:spPr>
            <a:xfrm>
              <a:off x="6593151" y="3356785"/>
              <a:ext cx="4296522" cy="0"/>
            </a:xfrm>
            <a:prstGeom prst="line">
              <a:avLst/>
            </a:prstGeom>
            <a:ln>
              <a:solidFill>
                <a:schemeClr val="accent3">
                  <a:alpha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/>
            <p:cNvCxnSpPr/>
            <p:nvPr userDrawn="true"/>
          </p:nvCxnSpPr>
          <p:spPr>
            <a:xfrm>
              <a:off x="6593151" y="5940285"/>
              <a:ext cx="4296522" cy="0"/>
            </a:xfrm>
            <a:prstGeom prst="line">
              <a:avLst/>
            </a:prstGeom>
            <a:ln>
              <a:solidFill>
                <a:schemeClr val="accent3">
                  <a:alpha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/>
            <p:cNvCxnSpPr/>
            <p:nvPr userDrawn="true"/>
          </p:nvCxnSpPr>
          <p:spPr>
            <a:xfrm>
              <a:off x="6593151" y="5417240"/>
              <a:ext cx="4296522" cy="0"/>
            </a:xfrm>
            <a:prstGeom prst="line">
              <a:avLst/>
            </a:prstGeom>
            <a:ln>
              <a:solidFill>
                <a:schemeClr val="accent3">
                  <a:alpha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/>
            <p:cNvCxnSpPr/>
            <p:nvPr userDrawn="true"/>
          </p:nvCxnSpPr>
          <p:spPr>
            <a:xfrm>
              <a:off x="6593151" y="4908361"/>
              <a:ext cx="4296522" cy="0"/>
            </a:xfrm>
            <a:prstGeom prst="line">
              <a:avLst/>
            </a:prstGeom>
            <a:ln>
              <a:solidFill>
                <a:schemeClr val="accent3">
                  <a:alpha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/>
            <p:cNvCxnSpPr/>
            <p:nvPr userDrawn="true"/>
          </p:nvCxnSpPr>
          <p:spPr>
            <a:xfrm>
              <a:off x="6593151" y="4393627"/>
              <a:ext cx="4296522" cy="0"/>
            </a:xfrm>
            <a:prstGeom prst="line">
              <a:avLst/>
            </a:prstGeom>
            <a:ln>
              <a:solidFill>
                <a:schemeClr val="accent3">
                  <a:alpha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" name="Rectangle 6"/>
          <p:cNvSpPr/>
          <p:nvPr userDrawn="true"/>
        </p:nvSpPr>
        <p:spPr>
          <a:xfrm>
            <a:off x="6756287" y="5431011"/>
            <a:ext cx="680833" cy="501361"/>
          </a:xfrm>
          <a:prstGeom prst="rect">
            <a:avLst/>
          </a:prstGeom>
          <a:solidFill>
            <a:schemeClr val="accent1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/>
          <p:cNvSpPr/>
          <p:nvPr userDrawn="true"/>
        </p:nvSpPr>
        <p:spPr>
          <a:xfrm>
            <a:off x="7586167" y="4913817"/>
            <a:ext cx="680834" cy="1018553"/>
          </a:xfrm>
          <a:prstGeom prst="rect">
            <a:avLst/>
          </a:prstGeom>
          <a:solidFill>
            <a:schemeClr val="accent1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Rectangle 16"/>
          <p:cNvSpPr/>
          <p:nvPr userDrawn="true"/>
        </p:nvSpPr>
        <p:spPr>
          <a:xfrm>
            <a:off x="8416048" y="4396625"/>
            <a:ext cx="680835" cy="1534931"/>
          </a:xfrm>
          <a:prstGeom prst="rect">
            <a:avLst/>
          </a:prstGeom>
          <a:solidFill>
            <a:schemeClr val="accent1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Rectangle 18"/>
          <p:cNvSpPr/>
          <p:nvPr userDrawn="true"/>
        </p:nvSpPr>
        <p:spPr>
          <a:xfrm>
            <a:off x="9244388" y="3879433"/>
            <a:ext cx="680835" cy="2052123"/>
          </a:xfrm>
          <a:prstGeom prst="rect">
            <a:avLst/>
          </a:prstGeom>
          <a:solidFill>
            <a:schemeClr val="accent1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" name="Rectangle 20"/>
          <p:cNvSpPr/>
          <p:nvPr userDrawn="true"/>
        </p:nvSpPr>
        <p:spPr>
          <a:xfrm>
            <a:off x="10075270" y="3362241"/>
            <a:ext cx="680836" cy="2569313"/>
          </a:xfrm>
          <a:prstGeom prst="rect">
            <a:avLst/>
          </a:prstGeom>
          <a:solidFill>
            <a:schemeClr val="accent1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Footer Placeholder 15"/>
          <p:cNvSpPr>
            <a:spLocks noGrp="true"/>
          </p:cNvSpPr>
          <p:nvPr>
            <p:ph type="ftr" sz="quarter" idx="3"/>
          </p:nvPr>
        </p:nvSpPr>
        <p:spPr>
          <a:xfrm rot="5400000">
            <a:off x="10541127" y="1408176"/>
            <a:ext cx="2770499" cy="365125"/>
          </a:xfrm>
          <a:prstGeom prst="rect">
            <a:avLst/>
          </a:prstGeom>
        </p:spPr>
        <p:txBody>
          <a:bodyPr anchor="ctr"/>
          <a:lstStyle>
            <a:lvl1pPr algn="r">
              <a:defRPr sz="900" cap="all" spc="4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PRESENTATION TITLE</a:t>
            </a:r>
            <a:endParaRPr lang="en-US" dirty="0"/>
          </a:p>
        </p:txBody>
      </p:sp>
      <p:sp>
        <p:nvSpPr>
          <p:cNvPr id="13" name="Slide Number Placeholder 16"/>
          <p:cNvSpPr>
            <a:spLocks noGrp="true"/>
          </p:cNvSpPr>
          <p:nvPr>
            <p:ph type="sldNum" sz="quarter" idx="4"/>
          </p:nvPr>
        </p:nvSpPr>
        <p:spPr>
          <a:xfrm>
            <a:off x="11519019" y="3164804"/>
            <a:ext cx="545911" cy="580029"/>
          </a:xfrm>
          <a:prstGeom prst="rect">
            <a:avLst/>
          </a:prstGeom>
        </p:spPr>
        <p:txBody>
          <a:bodyPr anchor="ctr"/>
          <a:lstStyle>
            <a:lvl1pPr algn="r">
              <a:defRPr sz="1600">
                <a:solidFill>
                  <a:schemeClr val="accent6"/>
                </a:solidFill>
                <a:latin typeface="+mn-lt"/>
              </a:defRPr>
            </a:lvl1pPr>
          </a:lstStyle>
          <a:p>
            <a:pPr>
              <a:defRPr/>
            </a:pPr>
            <a:fld id="{8D1FC6F8-0BCD-47E9-9C64-690771D9C143}" type="slidenum">
              <a:rPr lang="en-US" smtClean="0"/>
            </a:fld>
            <a:endParaRPr lang="en-US" dirty="0"/>
          </a:p>
        </p:txBody>
      </p:sp>
      <p:sp>
        <p:nvSpPr>
          <p:cNvPr id="14" name="Date Placeholder 14"/>
          <p:cNvSpPr>
            <a:spLocks noGrp="true"/>
          </p:cNvSpPr>
          <p:nvPr>
            <p:ph type="dt" sz="half" idx="2"/>
          </p:nvPr>
        </p:nvSpPr>
        <p:spPr>
          <a:xfrm rot="5400000">
            <a:off x="10595991" y="5074920"/>
            <a:ext cx="2647667" cy="365125"/>
          </a:xfrm>
          <a:prstGeom prst="rect">
            <a:avLst/>
          </a:prstGeom>
        </p:spPr>
        <p:txBody>
          <a:bodyPr anchor="ctr"/>
          <a:lstStyle>
            <a:lvl1pPr>
              <a:defRPr sz="900" spc="400" baseline="0">
                <a:solidFill>
                  <a:schemeClr val="bg1"/>
                </a:solidFill>
                <a:latin typeface="+mj-lt"/>
              </a:defRPr>
            </a:lvl1pPr>
          </a:lstStyle>
          <a:p>
            <a:pPr>
              <a:defRPr/>
            </a:pPr>
            <a:r>
              <a:rPr lang="en-US" cap="all"/>
              <a:t>May 21, 20xx</a:t>
            </a:r>
            <a:endParaRPr lang="en-US" cap="all" dirty="0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-Year Action Pla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" name="Graphic 119"/>
          <p:cNvPicPr>
            <a:picLocks noChangeAspect="true"/>
          </p:cNvPicPr>
          <p:nvPr userDrawn="true"/>
        </p:nvPicPr>
        <p:blipFill>
          <a:blip r:embed="rId2">
            <a:extLst>
              <a:ext uri="{28A0092B-C50C-407E-A947-70E740481C1C}">
                <a14:useLocalDpi xmlns:a14="http://schemas.microsoft.com/office/drawing/2010/main" val="false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100" name="Group 99"/>
          <p:cNvGrpSpPr/>
          <p:nvPr userDrawn="true"/>
        </p:nvGrpSpPr>
        <p:grpSpPr>
          <a:xfrm>
            <a:off x="2010137" y="2689356"/>
            <a:ext cx="8510121" cy="0"/>
            <a:chOff x="1504814" y="2488864"/>
            <a:chExt cx="8510121" cy="0"/>
          </a:xfrm>
        </p:grpSpPr>
        <p:cxnSp>
          <p:nvCxnSpPr>
            <p:cNvPr id="79" name="Straight Connector 78"/>
            <p:cNvCxnSpPr/>
            <p:nvPr userDrawn="true"/>
          </p:nvCxnSpPr>
          <p:spPr>
            <a:xfrm>
              <a:off x="1504814" y="2488864"/>
              <a:ext cx="615310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/>
            <p:cNvCxnSpPr/>
            <p:nvPr userDrawn="true"/>
          </p:nvCxnSpPr>
          <p:spPr>
            <a:xfrm>
              <a:off x="2301137" y="2488864"/>
              <a:ext cx="615310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Connector 82"/>
            <p:cNvCxnSpPr/>
            <p:nvPr userDrawn="true"/>
          </p:nvCxnSpPr>
          <p:spPr>
            <a:xfrm>
              <a:off x="3083776" y="2488864"/>
              <a:ext cx="615310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Connector 84"/>
            <p:cNvCxnSpPr/>
            <p:nvPr userDrawn="true"/>
          </p:nvCxnSpPr>
          <p:spPr>
            <a:xfrm>
              <a:off x="3880099" y="2488864"/>
              <a:ext cx="615310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Connector 86"/>
            <p:cNvCxnSpPr/>
            <p:nvPr userDrawn="true"/>
          </p:nvCxnSpPr>
          <p:spPr>
            <a:xfrm>
              <a:off x="4655896" y="2488864"/>
              <a:ext cx="615310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Connector 88"/>
            <p:cNvCxnSpPr/>
            <p:nvPr userDrawn="true"/>
          </p:nvCxnSpPr>
          <p:spPr>
            <a:xfrm>
              <a:off x="5452219" y="2488864"/>
              <a:ext cx="615310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Straight Connector 90"/>
            <p:cNvCxnSpPr/>
            <p:nvPr userDrawn="true"/>
          </p:nvCxnSpPr>
          <p:spPr>
            <a:xfrm>
              <a:off x="6234858" y="2488864"/>
              <a:ext cx="615310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Straight Connector 92"/>
            <p:cNvCxnSpPr/>
            <p:nvPr userDrawn="true"/>
          </p:nvCxnSpPr>
          <p:spPr>
            <a:xfrm>
              <a:off x="7031181" y="2488864"/>
              <a:ext cx="615310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Straight Connector 94"/>
            <p:cNvCxnSpPr/>
            <p:nvPr userDrawn="true"/>
          </p:nvCxnSpPr>
          <p:spPr>
            <a:xfrm>
              <a:off x="7813820" y="2488864"/>
              <a:ext cx="615310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Straight Connector 96"/>
            <p:cNvCxnSpPr/>
            <p:nvPr userDrawn="true"/>
          </p:nvCxnSpPr>
          <p:spPr>
            <a:xfrm>
              <a:off x="8610143" y="2488864"/>
              <a:ext cx="615310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Straight Connector 98"/>
            <p:cNvCxnSpPr/>
            <p:nvPr userDrawn="true"/>
          </p:nvCxnSpPr>
          <p:spPr>
            <a:xfrm>
              <a:off x="9399625" y="2488864"/>
              <a:ext cx="615310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true"/>
          </p:cNvSpPr>
          <p:nvPr>
            <p:ph type="title" hasCustomPrompt="true"/>
          </p:nvPr>
        </p:nvSpPr>
        <p:spPr>
          <a:xfrm>
            <a:off x="681698" y="512299"/>
            <a:ext cx="10515600" cy="727388"/>
          </a:xfrm>
          <a:prstGeom prst="rect">
            <a:avLst/>
          </a:prstGeom>
        </p:spPr>
        <p:txBody>
          <a:bodyPr/>
          <a:lstStyle>
            <a:lvl1pPr>
              <a:defRPr sz="2800" cap="all" spc="4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title</a:t>
            </a:r>
            <a:endParaRPr lang="en-US" dirty="0"/>
          </a:p>
        </p:txBody>
      </p:sp>
      <p:sp>
        <p:nvSpPr>
          <p:cNvPr id="121" name="Text Placeholder 14"/>
          <p:cNvSpPr>
            <a:spLocks noGrp="true"/>
          </p:cNvSpPr>
          <p:nvPr>
            <p:ph type="body" sz="quarter" idx="43" hasCustomPrompt="true"/>
          </p:nvPr>
        </p:nvSpPr>
        <p:spPr>
          <a:xfrm>
            <a:off x="1992423" y="1780403"/>
            <a:ext cx="1440088" cy="58624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cap="none" spc="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Click to add text</a:t>
            </a:r>
            <a:endParaRPr lang="en-US" dirty="0"/>
          </a:p>
        </p:txBody>
      </p:sp>
      <p:sp>
        <p:nvSpPr>
          <p:cNvPr id="122" name="Text Placeholder 14"/>
          <p:cNvSpPr>
            <a:spLocks noGrp="true"/>
          </p:cNvSpPr>
          <p:nvPr>
            <p:ph type="body" sz="quarter" idx="44" hasCustomPrompt="true"/>
          </p:nvPr>
        </p:nvSpPr>
        <p:spPr>
          <a:xfrm>
            <a:off x="4360668" y="1780403"/>
            <a:ext cx="1440088" cy="58624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cap="none" spc="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Click to add text</a:t>
            </a:r>
            <a:endParaRPr lang="en-US" dirty="0"/>
          </a:p>
        </p:txBody>
      </p:sp>
      <p:sp>
        <p:nvSpPr>
          <p:cNvPr id="123" name="Text Placeholder 14"/>
          <p:cNvSpPr>
            <a:spLocks noGrp="true"/>
          </p:cNvSpPr>
          <p:nvPr>
            <p:ph type="body" sz="quarter" idx="45" hasCustomPrompt="true"/>
          </p:nvPr>
        </p:nvSpPr>
        <p:spPr>
          <a:xfrm>
            <a:off x="8307743" y="1780403"/>
            <a:ext cx="1440088" cy="58624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cap="none" spc="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Click to add text</a:t>
            </a:r>
            <a:endParaRPr lang="en-US" dirty="0"/>
          </a:p>
        </p:txBody>
      </p:sp>
      <p:sp>
        <p:nvSpPr>
          <p:cNvPr id="113" name="Text Placeholder 14"/>
          <p:cNvSpPr>
            <a:spLocks noGrp="true"/>
          </p:cNvSpPr>
          <p:nvPr>
            <p:ph type="body" sz="quarter" idx="41" hasCustomPrompt="true"/>
          </p:nvPr>
        </p:nvSpPr>
        <p:spPr>
          <a:xfrm>
            <a:off x="505322" y="2436036"/>
            <a:ext cx="1194201" cy="50172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800" cap="none" spc="200" baseline="0">
                <a:solidFill>
                  <a:schemeClr val="accent6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Add year</a:t>
            </a:r>
            <a:endParaRPr lang="en-US" dirty="0"/>
          </a:p>
        </p:txBody>
      </p:sp>
      <p:sp>
        <p:nvSpPr>
          <p:cNvPr id="42" name="Text Placeholder 14"/>
          <p:cNvSpPr>
            <a:spLocks noGrp="true"/>
          </p:cNvSpPr>
          <p:nvPr>
            <p:ph type="body" sz="quarter" idx="17" hasCustomPrompt="true"/>
          </p:nvPr>
        </p:nvSpPr>
        <p:spPr>
          <a:xfrm>
            <a:off x="1675402" y="2774313"/>
            <a:ext cx="495300" cy="904490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25000"/>
              </a:lnSpc>
              <a:spcBef>
                <a:spcPts val="0"/>
              </a:spcBef>
              <a:buNone/>
              <a:defRPr sz="1200" cap="none" spc="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Click to add text</a:t>
            </a:r>
            <a:endParaRPr lang="en-US" dirty="0"/>
          </a:p>
        </p:txBody>
      </p:sp>
      <p:sp>
        <p:nvSpPr>
          <p:cNvPr id="43" name="Text Placeholder 14"/>
          <p:cNvSpPr>
            <a:spLocks noGrp="true"/>
          </p:cNvSpPr>
          <p:nvPr>
            <p:ph type="body" sz="quarter" idx="18" hasCustomPrompt="true"/>
          </p:nvPr>
        </p:nvSpPr>
        <p:spPr>
          <a:xfrm>
            <a:off x="2464817" y="2774313"/>
            <a:ext cx="495300" cy="904490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25000"/>
              </a:lnSpc>
              <a:spcBef>
                <a:spcPts val="0"/>
              </a:spcBef>
              <a:buNone/>
              <a:defRPr sz="1200" cap="none" spc="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Click to add text</a:t>
            </a:r>
            <a:endParaRPr lang="en-US" dirty="0"/>
          </a:p>
        </p:txBody>
      </p:sp>
      <p:sp>
        <p:nvSpPr>
          <p:cNvPr id="44" name="Text Placeholder 14"/>
          <p:cNvSpPr>
            <a:spLocks noGrp="true"/>
          </p:cNvSpPr>
          <p:nvPr>
            <p:ph type="body" sz="quarter" idx="19" hasCustomPrompt="true"/>
          </p:nvPr>
        </p:nvSpPr>
        <p:spPr>
          <a:xfrm>
            <a:off x="3254232" y="2774313"/>
            <a:ext cx="495300" cy="904490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25000"/>
              </a:lnSpc>
              <a:spcBef>
                <a:spcPts val="0"/>
              </a:spcBef>
              <a:buNone/>
              <a:defRPr sz="1200" cap="none" spc="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Click to add text</a:t>
            </a:r>
            <a:endParaRPr lang="en-US" dirty="0"/>
          </a:p>
        </p:txBody>
      </p:sp>
      <p:sp>
        <p:nvSpPr>
          <p:cNvPr id="45" name="Text Placeholder 14"/>
          <p:cNvSpPr>
            <a:spLocks noGrp="true"/>
          </p:cNvSpPr>
          <p:nvPr>
            <p:ph type="body" sz="quarter" idx="20" hasCustomPrompt="true"/>
          </p:nvPr>
        </p:nvSpPr>
        <p:spPr>
          <a:xfrm>
            <a:off x="4043647" y="2774313"/>
            <a:ext cx="495300" cy="904490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25000"/>
              </a:lnSpc>
              <a:spcBef>
                <a:spcPts val="0"/>
              </a:spcBef>
              <a:buNone/>
              <a:defRPr sz="1200" cap="none" spc="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Click to add text</a:t>
            </a:r>
            <a:endParaRPr lang="en-US" dirty="0"/>
          </a:p>
        </p:txBody>
      </p:sp>
      <p:sp>
        <p:nvSpPr>
          <p:cNvPr id="46" name="Text Placeholder 14"/>
          <p:cNvSpPr>
            <a:spLocks noGrp="true"/>
          </p:cNvSpPr>
          <p:nvPr>
            <p:ph type="body" sz="quarter" idx="21" hasCustomPrompt="true"/>
          </p:nvPr>
        </p:nvSpPr>
        <p:spPr>
          <a:xfrm>
            <a:off x="4833062" y="2774313"/>
            <a:ext cx="495300" cy="904490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25000"/>
              </a:lnSpc>
              <a:spcBef>
                <a:spcPts val="0"/>
              </a:spcBef>
              <a:buNone/>
              <a:defRPr sz="1200" cap="none" spc="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Click to add text</a:t>
            </a:r>
            <a:endParaRPr lang="en-US" dirty="0"/>
          </a:p>
        </p:txBody>
      </p:sp>
      <p:sp>
        <p:nvSpPr>
          <p:cNvPr id="47" name="Text Placeholder 14"/>
          <p:cNvSpPr>
            <a:spLocks noGrp="true"/>
          </p:cNvSpPr>
          <p:nvPr>
            <p:ph type="body" sz="quarter" idx="22" hasCustomPrompt="true"/>
          </p:nvPr>
        </p:nvSpPr>
        <p:spPr>
          <a:xfrm>
            <a:off x="5622477" y="2774313"/>
            <a:ext cx="495300" cy="904490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25000"/>
              </a:lnSpc>
              <a:spcBef>
                <a:spcPts val="0"/>
              </a:spcBef>
              <a:buNone/>
              <a:defRPr sz="1200" cap="none" spc="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Click to add text</a:t>
            </a:r>
            <a:endParaRPr lang="en-US" dirty="0"/>
          </a:p>
        </p:txBody>
      </p:sp>
      <p:sp>
        <p:nvSpPr>
          <p:cNvPr id="48" name="Text Placeholder 14"/>
          <p:cNvSpPr>
            <a:spLocks noGrp="true"/>
          </p:cNvSpPr>
          <p:nvPr>
            <p:ph type="body" sz="quarter" idx="23" hasCustomPrompt="true"/>
          </p:nvPr>
        </p:nvSpPr>
        <p:spPr>
          <a:xfrm>
            <a:off x="6411892" y="2774313"/>
            <a:ext cx="495300" cy="904490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25000"/>
              </a:lnSpc>
              <a:spcBef>
                <a:spcPts val="0"/>
              </a:spcBef>
              <a:buNone/>
              <a:defRPr sz="1200" cap="none" spc="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Click to add text</a:t>
            </a:r>
            <a:endParaRPr lang="en-US" dirty="0"/>
          </a:p>
        </p:txBody>
      </p:sp>
      <p:sp>
        <p:nvSpPr>
          <p:cNvPr id="49" name="Text Placeholder 14"/>
          <p:cNvSpPr>
            <a:spLocks noGrp="true"/>
          </p:cNvSpPr>
          <p:nvPr>
            <p:ph type="body" sz="quarter" idx="24" hasCustomPrompt="true"/>
          </p:nvPr>
        </p:nvSpPr>
        <p:spPr>
          <a:xfrm>
            <a:off x="7201307" y="2774313"/>
            <a:ext cx="495300" cy="904490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25000"/>
              </a:lnSpc>
              <a:spcBef>
                <a:spcPts val="0"/>
              </a:spcBef>
              <a:buNone/>
              <a:defRPr sz="1200" cap="none" spc="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Click to add text</a:t>
            </a:r>
            <a:endParaRPr lang="en-US" dirty="0"/>
          </a:p>
        </p:txBody>
      </p:sp>
      <p:sp>
        <p:nvSpPr>
          <p:cNvPr id="50" name="Text Placeholder 14"/>
          <p:cNvSpPr>
            <a:spLocks noGrp="true"/>
          </p:cNvSpPr>
          <p:nvPr>
            <p:ph type="body" sz="quarter" idx="25" hasCustomPrompt="true"/>
          </p:nvPr>
        </p:nvSpPr>
        <p:spPr>
          <a:xfrm>
            <a:off x="7990722" y="2774313"/>
            <a:ext cx="495300" cy="904490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25000"/>
              </a:lnSpc>
              <a:spcBef>
                <a:spcPts val="0"/>
              </a:spcBef>
              <a:buNone/>
              <a:defRPr sz="1200" cap="none" spc="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Click to add text</a:t>
            </a:r>
            <a:endParaRPr lang="en-US" dirty="0"/>
          </a:p>
        </p:txBody>
      </p:sp>
      <p:sp>
        <p:nvSpPr>
          <p:cNvPr id="51" name="Text Placeholder 14"/>
          <p:cNvSpPr>
            <a:spLocks noGrp="true"/>
          </p:cNvSpPr>
          <p:nvPr>
            <p:ph type="body" sz="quarter" idx="26" hasCustomPrompt="true"/>
          </p:nvPr>
        </p:nvSpPr>
        <p:spPr>
          <a:xfrm>
            <a:off x="8780137" y="2774313"/>
            <a:ext cx="495300" cy="904490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25000"/>
              </a:lnSpc>
              <a:spcBef>
                <a:spcPts val="0"/>
              </a:spcBef>
              <a:buNone/>
              <a:defRPr sz="1200" cap="none" spc="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Click to add text</a:t>
            </a:r>
            <a:endParaRPr lang="en-US" dirty="0"/>
          </a:p>
        </p:txBody>
      </p:sp>
      <p:sp>
        <p:nvSpPr>
          <p:cNvPr id="52" name="Text Placeholder 14"/>
          <p:cNvSpPr>
            <a:spLocks noGrp="true"/>
          </p:cNvSpPr>
          <p:nvPr>
            <p:ph type="body" sz="quarter" idx="27" hasCustomPrompt="true"/>
          </p:nvPr>
        </p:nvSpPr>
        <p:spPr>
          <a:xfrm>
            <a:off x="9569552" y="2774313"/>
            <a:ext cx="495300" cy="904490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25000"/>
              </a:lnSpc>
              <a:spcBef>
                <a:spcPts val="0"/>
              </a:spcBef>
              <a:buNone/>
              <a:defRPr sz="1200" cap="none" spc="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Click to add text</a:t>
            </a:r>
            <a:endParaRPr lang="en-US" dirty="0"/>
          </a:p>
        </p:txBody>
      </p:sp>
      <p:sp>
        <p:nvSpPr>
          <p:cNvPr id="53" name="Text Placeholder 14"/>
          <p:cNvSpPr>
            <a:spLocks noGrp="true"/>
          </p:cNvSpPr>
          <p:nvPr>
            <p:ph type="body" sz="quarter" idx="28" hasCustomPrompt="true"/>
          </p:nvPr>
        </p:nvSpPr>
        <p:spPr>
          <a:xfrm>
            <a:off x="10358963" y="2774313"/>
            <a:ext cx="495300" cy="904490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25000"/>
              </a:lnSpc>
              <a:spcBef>
                <a:spcPts val="0"/>
              </a:spcBef>
              <a:buNone/>
              <a:defRPr sz="1200" cap="none" spc="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Click to add text</a:t>
            </a:r>
            <a:endParaRPr lang="en-US" dirty="0"/>
          </a:p>
        </p:txBody>
      </p:sp>
      <p:sp>
        <p:nvSpPr>
          <p:cNvPr id="124" name="Text Placeholder 14"/>
          <p:cNvSpPr>
            <a:spLocks noGrp="true"/>
          </p:cNvSpPr>
          <p:nvPr>
            <p:ph type="body" sz="quarter" idx="46" hasCustomPrompt="true"/>
          </p:nvPr>
        </p:nvSpPr>
        <p:spPr>
          <a:xfrm>
            <a:off x="1992423" y="3563114"/>
            <a:ext cx="1440088" cy="58624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cap="none" spc="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Click to add text</a:t>
            </a:r>
            <a:endParaRPr lang="en-US" dirty="0"/>
          </a:p>
        </p:txBody>
      </p:sp>
      <p:sp>
        <p:nvSpPr>
          <p:cNvPr id="125" name="Text Placeholder 14"/>
          <p:cNvSpPr>
            <a:spLocks noGrp="true"/>
          </p:cNvSpPr>
          <p:nvPr>
            <p:ph type="body" sz="quarter" idx="47" hasCustomPrompt="true"/>
          </p:nvPr>
        </p:nvSpPr>
        <p:spPr>
          <a:xfrm>
            <a:off x="5939498" y="3563114"/>
            <a:ext cx="1440088" cy="58624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b="1" cap="none" spc="0" baseline="0">
                <a:solidFill>
                  <a:schemeClr val="accent6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Click to add text</a:t>
            </a:r>
            <a:endParaRPr lang="en-US" dirty="0"/>
          </a:p>
        </p:txBody>
      </p:sp>
      <p:sp>
        <p:nvSpPr>
          <p:cNvPr id="126" name="Text Placeholder 14"/>
          <p:cNvSpPr>
            <a:spLocks noGrp="true"/>
          </p:cNvSpPr>
          <p:nvPr>
            <p:ph type="body" sz="quarter" idx="48" hasCustomPrompt="true"/>
          </p:nvPr>
        </p:nvSpPr>
        <p:spPr>
          <a:xfrm>
            <a:off x="9886573" y="3563114"/>
            <a:ext cx="1440088" cy="58624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cap="none" spc="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Click to add text</a:t>
            </a:r>
            <a:endParaRPr lang="en-US" dirty="0"/>
          </a:p>
        </p:txBody>
      </p:sp>
      <p:sp>
        <p:nvSpPr>
          <p:cNvPr id="114" name="Text Placeholder 14"/>
          <p:cNvSpPr>
            <a:spLocks noGrp="true"/>
          </p:cNvSpPr>
          <p:nvPr>
            <p:ph type="body" sz="quarter" idx="42" hasCustomPrompt="true"/>
          </p:nvPr>
        </p:nvSpPr>
        <p:spPr>
          <a:xfrm>
            <a:off x="505322" y="4134112"/>
            <a:ext cx="1194201" cy="50172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800" cap="none" spc="200" baseline="0">
                <a:solidFill>
                  <a:schemeClr val="accent6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Add year</a:t>
            </a:r>
            <a:endParaRPr lang="en-US" dirty="0"/>
          </a:p>
        </p:txBody>
      </p:sp>
      <p:sp>
        <p:nvSpPr>
          <p:cNvPr id="66" name="Text Placeholder 14"/>
          <p:cNvSpPr>
            <a:spLocks noGrp="true"/>
          </p:cNvSpPr>
          <p:nvPr>
            <p:ph type="body" sz="quarter" idx="29" hasCustomPrompt="true"/>
          </p:nvPr>
        </p:nvSpPr>
        <p:spPr>
          <a:xfrm>
            <a:off x="1675402" y="4476140"/>
            <a:ext cx="495300" cy="904490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25000"/>
              </a:lnSpc>
              <a:spcBef>
                <a:spcPts val="0"/>
              </a:spcBef>
              <a:buNone/>
              <a:defRPr sz="1200" cap="none" spc="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Click to add text</a:t>
            </a:r>
            <a:endParaRPr lang="en-US" dirty="0"/>
          </a:p>
        </p:txBody>
      </p:sp>
      <p:sp>
        <p:nvSpPr>
          <p:cNvPr id="67" name="Text Placeholder 14"/>
          <p:cNvSpPr>
            <a:spLocks noGrp="true"/>
          </p:cNvSpPr>
          <p:nvPr>
            <p:ph type="body" sz="quarter" idx="30" hasCustomPrompt="true"/>
          </p:nvPr>
        </p:nvSpPr>
        <p:spPr>
          <a:xfrm>
            <a:off x="2464817" y="4476140"/>
            <a:ext cx="495300" cy="904490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25000"/>
              </a:lnSpc>
              <a:spcBef>
                <a:spcPts val="0"/>
              </a:spcBef>
              <a:buNone/>
              <a:defRPr sz="1200" cap="none" spc="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Click to add text</a:t>
            </a:r>
            <a:endParaRPr lang="en-US" dirty="0"/>
          </a:p>
        </p:txBody>
      </p:sp>
      <p:sp>
        <p:nvSpPr>
          <p:cNvPr id="68" name="Text Placeholder 14"/>
          <p:cNvSpPr>
            <a:spLocks noGrp="true"/>
          </p:cNvSpPr>
          <p:nvPr>
            <p:ph type="body" sz="quarter" idx="31" hasCustomPrompt="true"/>
          </p:nvPr>
        </p:nvSpPr>
        <p:spPr>
          <a:xfrm>
            <a:off x="3254232" y="4476140"/>
            <a:ext cx="495300" cy="904490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25000"/>
              </a:lnSpc>
              <a:spcBef>
                <a:spcPts val="0"/>
              </a:spcBef>
              <a:buNone/>
              <a:defRPr sz="1200" cap="none" spc="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Click to add text</a:t>
            </a:r>
            <a:endParaRPr lang="en-US" dirty="0"/>
          </a:p>
        </p:txBody>
      </p:sp>
      <p:sp>
        <p:nvSpPr>
          <p:cNvPr id="69" name="Text Placeholder 14"/>
          <p:cNvSpPr>
            <a:spLocks noGrp="true"/>
          </p:cNvSpPr>
          <p:nvPr>
            <p:ph type="body" sz="quarter" idx="32" hasCustomPrompt="true"/>
          </p:nvPr>
        </p:nvSpPr>
        <p:spPr>
          <a:xfrm>
            <a:off x="4043647" y="4476140"/>
            <a:ext cx="495300" cy="904490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25000"/>
              </a:lnSpc>
              <a:spcBef>
                <a:spcPts val="0"/>
              </a:spcBef>
              <a:buNone/>
              <a:defRPr sz="1200" cap="none" spc="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Click to add text</a:t>
            </a:r>
            <a:endParaRPr lang="en-US" dirty="0"/>
          </a:p>
        </p:txBody>
      </p:sp>
      <p:sp>
        <p:nvSpPr>
          <p:cNvPr id="70" name="Text Placeholder 14"/>
          <p:cNvSpPr>
            <a:spLocks noGrp="true"/>
          </p:cNvSpPr>
          <p:nvPr>
            <p:ph type="body" sz="quarter" idx="33" hasCustomPrompt="true"/>
          </p:nvPr>
        </p:nvSpPr>
        <p:spPr>
          <a:xfrm>
            <a:off x="4833062" y="4476140"/>
            <a:ext cx="495300" cy="904490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25000"/>
              </a:lnSpc>
              <a:spcBef>
                <a:spcPts val="0"/>
              </a:spcBef>
              <a:buNone/>
              <a:defRPr sz="1200" cap="none" spc="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Click to add text</a:t>
            </a:r>
            <a:endParaRPr lang="en-US" dirty="0"/>
          </a:p>
        </p:txBody>
      </p:sp>
      <p:sp>
        <p:nvSpPr>
          <p:cNvPr id="71" name="Text Placeholder 14"/>
          <p:cNvSpPr>
            <a:spLocks noGrp="true"/>
          </p:cNvSpPr>
          <p:nvPr>
            <p:ph type="body" sz="quarter" idx="34" hasCustomPrompt="true"/>
          </p:nvPr>
        </p:nvSpPr>
        <p:spPr>
          <a:xfrm>
            <a:off x="5622477" y="4476140"/>
            <a:ext cx="495300" cy="904490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25000"/>
              </a:lnSpc>
              <a:spcBef>
                <a:spcPts val="0"/>
              </a:spcBef>
              <a:buNone/>
              <a:defRPr sz="1200" cap="none" spc="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Click to add text</a:t>
            </a:r>
            <a:endParaRPr lang="en-US" dirty="0"/>
          </a:p>
        </p:txBody>
      </p:sp>
      <p:sp>
        <p:nvSpPr>
          <p:cNvPr id="72" name="Text Placeholder 14"/>
          <p:cNvSpPr>
            <a:spLocks noGrp="true"/>
          </p:cNvSpPr>
          <p:nvPr>
            <p:ph type="body" sz="quarter" idx="35" hasCustomPrompt="true"/>
          </p:nvPr>
        </p:nvSpPr>
        <p:spPr>
          <a:xfrm>
            <a:off x="6411892" y="4476140"/>
            <a:ext cx="495300" cy="904490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25000"/>
              </a:lnSpc>
              <a:spcBef>
                <a:spcPts val="0"/>
              </a:spcBef>
              <a:buNone/>
              <a:defRPr sz="1200" cap="none" spc="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Click to add text</a:t>
            </a:r>
            <a:endParaRPr lang="en-US" dirty="0"/>
          </a:p>
        </p:txBody>
      </p:sp>
      <p:sp>
        <p:nvSpPr>
          <p:cNvPr id="73" name="Text Placeholder 14"/>
          <p:cNvSpPr>
            <a:spLocks noGrp="true"/>
          </p:cNvSpPr>
          <p:nvPr>
            <p:ph type="body" sz="quarter" idx="36" hasCustomPrompt="true"/>
          </p:nvPr>
        </p:nvSpPr>
        <p:spPr>
          <a:xfrm>
            <a:off x="7201307" y="4476140"/>
            <a:ext cx="495300" cy="904490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25000"/>
              </a:lnSpc>
              <a:spcBef>
                <a:spcPts val="0"/>
              </a:spcBef>
              <a:buNone/>
              <a:defRPr sz="1200" cap="none" spc="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Click to add text</a:t>
            </a:r>
            <a:endParaRPr lang="en-US" dirty="0"/>
          </a:p>
        </p:txBody>
      </p:sp>
      <p:sp>
        <p:nvSpPr>
          <p:cNvPr id="74" name="Text Placeholder 14"/>
          <p:cNvSpPr>
            <a:spLocks noGrp="true"/>
          </p:cNvSpPr>
          <p:nvPr>
            <p:ph type="body" sz="quarter" idx="37" hasCustomPrompt="true"/>
          </p:nvPr>
        </p:nvSpPr>
        <p:spPr>
          <a:xfrm>
            <a:off x="7990722" y="4476140"/>
            <a:ext cx="495300" cy="904490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25000"/>
              </a:lnSpc>
              <a:spcBef>
                <a:spcPts val="0"/>
              </a:spcBef>
              <a:buNone/>
              <a:defRPr sz="1200" cap="none" spc="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Click to add text</a:t>
            </a:r>
            <a:endParaRPr lang="en-US" dirty="0"/>
          </a:p>
        </p:txBody>
      </p:sp>
      <p:sp>
        <p:nvSpPr>
          <p:cNvPr id="75" name="Text Placeholder 14"/>
          <p:cNvSpPr>
            <a:spLocks noGrp="true"/>
          </p:cNvSpPr>
          <p:nvPr>
            <p:ph type="body" sz="quarter" idx="38" hasCustomPrompt="true"/>
          </p:nvPr>
        </p:nvSpPr>
        <p:spPr>
          <a:xfrm>
            <a:off x="8780137" y="4476140"/>
            <a:ext cx="495300" cy="904490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25000"/>
              </a:lnSpc>
              <a:spcBef>
                <a:spcPts val="0"/>
              </a:spcBef>
              <a:buNone/>
              <a:defRPr sz="1200" cap="none" spc="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Click to add text</a:t>
            </a:r>
            <a:endParaRPr lang="en-US" dirty="0"/>
          </a:p>
        </p:txBody>
      </p:sp>
      <p:sp>
        <p:nvSpPr>
          <p:cNvPr id="76" name="Text Placeholder 14"/>
          <p:cNvSpPr>
            <a:spLocks noGrp="true"/>
          </p:cNvSpPr>
          <p:nvPr>
            <p:ph type="body" sz="quarter" idx="39" hasCustomPrompt="true"/>
          </p:nvPr>
        </p:nvSpPr>
        <p:spPr>
          <a:xfrm>
            <a:off x="9569552" y="4476140"/>
            <a:ext cx="495300" cy="904490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25000"/>
              </a:lnSpc>
              <a:spcBef>
                <a:spcPts val="0"/>
              </a:spcBef>
              <a:buNone/>
              <a:defRPr sz="1200" cap="none" spc="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Click to add text</a:t>
            </a:r>
            <a:endParaRPr lang="en-US" dirty="0"/>
          </a:p>
        </p:txBody>
      </p:sp>
      <p:sp>
        <p:nvSpPr>
          <p:cNvPr id="77" name="Text Placeholder 14"/>
          <p:cNvSpPr>
            <a:spLocks noGrp="true"/>
          </p:cNvSpPr>
          <p:nvPr>
            <p:ph type="body" sz="quarter" idx="40" hasCustomPrompt="true"/>
          </p:nvPr>
        </p:nvSpPr>
        <p:spPr>
          <a:xfrm>
            <a:off x="10358963" y="4476140"/>
            <a:ext cx="495300" cy="904490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25000"/>
              </a:lnSpc>
              <a:spcBef>
                <a:spcPts val="0"/>
              </a:spcBef>
              <a:buNone/>
              <a:defRPr sz="1200" cap="none" spc="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Click to add text</a:t>
            </a:r>
            <a:endParaRPr lang="en-US" dirty="0"/>
          </a:p>
        </p:txBody>
      </p:sp>
      <p:grpSp>
        <p:nvGrpSpPr>
          <p:cNvPr id="101" name="Group 100"/>
          <p:cNvGrpSpPr/>
          <p:nvPr userDrawn="true"/>
        </p:nvGrpSpPr>
        <p:grpSpPr>
          <a:xfrm>
            <a:off x="2010137" y="4391183"/>
            <a:ext cx="8510121" cy="0"/>
            <a:chOff x="1504814" y="2488864"/>
            <a:chExt cx="8510121" cy="0"/>
          </a:xfrm>
        </p:grpSpPr>
        <p:cxnSp>
          <p:nvCxnSpPr>
            <p:cNvPr id="102" name="Straight Connector 101"/>
            <p:cNvCxnSpPr/>
            <p:nvPr userDrawn="true"/>
          </p:nvCxnSpPr>
          <p:spPr>
            <a:xfrm>
              <a:off x="1504814" y="2488864"/>
              <a:ext cx="615310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Straight Connector 102"/>
            <p:cNvCxnSpPr/>
            <p:nvPr userDrawn="true"/>
          </p:nvCxnSpPr>
          <p:spPr>
            <a:xfrm>
              <a:off x="2301137" y="2488864"/>
              <a:ext cx="615310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Straight Connector 103"/>
            <p:cNvCxnSpPr/>
            <p:nvPr userDrawn="true"/>
          </p:nvCxnSpPr>
          <p:spPr>
            <a:xfrm>
              <a:off x="3083776" y="2488864"/>
              <a:ext cx="615310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Straight Connector 104"/>
            <p:cNvCxnSpPr/>
            <p:nvPr userDrawn="true"/>
          </p:nvCxnSpPr>
          <p:spPr>
            <a:xfrm>
              <a:off x="3880099" y="2488864"/>
              <a:ext cx="615310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Straight Connector 105"/>
            <p:cNvCxnSpPr/>
            <p:nvPr userDrawn="true"/>
          </p:nvCxnSpPr>
          <p:spPr>
            <a:xfrm>
              <a:off x="4655896" y="2488864"/>
              <a:ext cx="615310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Straight Connector 106"/>
            <p:cNvCxnSpPr/>
            <p:nvPr userDrawn="true"/>
          </p:nvCxnSpPr>
          <p:spPr>
            <a:xfrm>
              <a:off x="5452219" y="2488864"/>
              <a:ext cx="615310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Connector 107"/>
            <p:cNvCxnSpPr/>
            <p:nvPr userDrawn="true"/>
          </p:nvCxnSpPr>
          <p:spPr>
            <a:xfrm>
              <a:off x="6234858" y="2488864"/>
              <a:ext cx="615310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" name="Straight Connector 108"/>
            <p:cNvCxnSpPr/>
            <p:nvPr userDrawn="true"/>
          </p:nvCxnSpPr>
          <p:spPr>
            <a:xfrm>
              <a:off x="7031181" y="2488864"/>
              <a:ext cx="615310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Straight Connector 109"/>
            <p:cNvCxnSpPr/>
            <p:nvPr userDrawn="true"/>
          </p:nvCxnSpPr>
          <p:spPr>
            <a:xfrm>
              <a:off x="7813820" y="2488864"/>
              <a:ext cx="615310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1" name="Straight Connector 110"/>
            <p:cNvCxnSpPr/>
            <p:nvPr userDrawn="true"/>
          </p:nvCxnSpPr>
          <p:spPr>
            <a:xfrm>
              <a:off x="8610143" y="2488864"/>
              <a:ext cx="615310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Straight Connector 111"/>
            <p:cNvCxnSpPr/>
            <p:nvPr userDrawn="true"/>
          </p:nvCxnSpPr>
          <p:spPr>
            <a:xfrm>
              <a:off x="9399625" y="2488864"/>
              <a:ext cx="615310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" name="Footer Placeholder 15"/>
          <p:cNvSpPr>
            <a:spLocks noGrp="true"/>
          </p:cNvSpPr>
          <p:nvPr>
            <p:ph type="ftr" sz="quarter" idx="3"/>
          </p:nvPr>
        </p:nvSpPr>
        <p:spPr>
          <a:xfrm rot="5400000">
            <a:off x="10541127" y="1408176"/>
            <a:ext cx="2770499" cy="365125"/>
          </a:xfrm>
          <a:prstGeom prst="rect">
            <a:avLst/>
          </a:prstGeom>
        </p:spPr>
        <p:txBody>
          <a:bodyPr anchor="ctr"/>
          <a:lstStyle>
            <a:lvl1pPr algn="r">
              <a:defRPr sz="900" cap="all" spc="4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PRESENTATION TITLE</a:t>
            </a:r>
            <a:endParaRPr lang="en-US" dirty="0"/>
          </a:p>
        </p:txBody>
      </p:sp>
      <p:sp>
        <p:nvSpPr>
          <p:cNvPr id="13" name="Slide Number Placeholder 16"/>
          <p:cNvSpPr>
            <a:spLocks noGrp="true"/>
          </p:cNvSpPr>
          <p:nvPr>
            <p:ph type="sldNum" sz="quarter" idx="4"/>
          </p:nvPr>
        </p:nvSpPr>
        <p:spPr>
          <a:xfrm>
            <a:off x="11519019" y="3164804"/>
            <a:ext cx="545911" cy="580029"/>
          </a:xfrm>
          <a:prstGeom prst="rect">
            <a:avLst/>
          </a:prstGeom>
        </p:spPr>
        <p:txBody>
          <a:bodyPr anchor="ctr"/>
          <a:lstStyle>
            <a:lvl1pPr algn="r">
              <a:defRPr sz="1600">
                <a:solidFill>
                  <a:schemeClr val="accent6"/>
                </a:solidFill>
                <a:latin typeface="+mn-lt"/>
              </a:defRPr>
            </a:lvl1pPr>
          </a:lstStyle>
          <a:p>
            <a:pPr>
              <a:defRPr/>
            </a:pPr>
            <a:fld id="{8D1FC6F8-0BCD-47E9-9C64-690771D9C143}" type="slidenum">
              <a:rPr lang="en-US" smtClean="0"/>
            </a:fld>
            <a:endParaRPr lang="en-US" dirty="0"/>
          </a:p>
        </p:txBody>
      </p:sp>
      <p:sp>
        <p:nvSpPr>
          <p:cNvPr id="14" name="Date Placeholder 14"/>
          <p:cNvSpPr>
            <a:spLocks noGrp="true"/>
          </p:cNvSpPr>
          <p:nvPr>
            <p:ph type="dt" sz="half" idx="2"/>
          </p:nvPr>
        </p:nvSpPr>
        <p:spPr>
          <a:xfrm rot="5400000">
            <a:off x="10595991" y="5074920"/>
            <a:ext cx="2647667" cy="365125"/>
          </a:xfrm>
          <a:prstGeom prst="rect">
            <a:avLst/>
          </a:prstGeom>
        </p:spPr>
        <p:txBody>
          <a:bodyPr anchor="ctr"/>
          <a:lstStyle>
            <a:lvl1pPr>
              <a:defRPr sz="900" spc="400" baseline="0">
                <a:solidFill>
                  <a:schemeClr val="bg1"/>
                </a:solidFill>
                <a:latin typeface="+mj-lt"/>
              </a:defRPr>
            </a:lvl1pPr>
          </a:lstStyle>
          <a:p>
            <a:pPr>
              <a:defRPr/>
            </a:pPr>
            <a:r>
              <a:rPr lang="en-US" cap="all"/>
              <a:t>May 21, 20xx</a:t>
            </a:r>
            <a:endParaRPr lang="en-US" cap="all" dirty="0"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nancial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Graphic 17"/>
          <p:cNvPicPr>
            <a:picLocks noChangeAspect="true"/>
          </p:cNvPicPr>
          <p:nvPr userDrawn="true"/>
        </p:nvPicPr>
        <p:blipFill>
          <a:blip r:embed="rId2">
            <a:extLst>
              <a:ext uri="{28A0092B-C50C-407E-A947-70E740481C1C}">
                <a14:useLocalDpi xmlns:a14="http://schemas.microsoft.com/office/drawing/2010/main" val="false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true"/>
          </p:cNvSpPr>
          <p:nvPr>
            <p:ph type="title" hasCustomPrompt="true"/>
          </p:nvPr>
        </p:nvSpPr>
        <p:spPr>
          <a:xfrm>
            <a:off x="692949" y="527542"/>
            <a:ext cx="6922876" cy="687834"/>
          </a:xfrm>
          <a:prstGeom prst="rect">
            <a:avLst/>
          </a:prstGeom>
        </p:spPr>
        <p:txBody>
          <a:bodyPr/>
          <a:lstStyle>
            <a:lvl1pPr>
              <a:defRPr sz="2800" cap="all" spc="4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title</a:t>
            </a:r>
            <a:endParaRPr lang="en-US" dirty="0"/>
          </a:p>
        </p:txBody>
      </p:sp>
      <p:sp>
        <p:nvSpPr>
          <p:cNvPr id="4" name="Content Placeholder 3"/>
          <p:cNvSpPr>
            <a:spLocks noGrp="true"/>
          </p:cNvSpPr>
          <p:nvPr>
            <p:ph sz="quarter" idx="10"/>
          </p:nvPr>
        </p:nvSpPr>
        <p:spPr>
          <a:xfrm>
            <a:off x="693738" y="1128713"/>
            <a:ext cx="7654925" cy="5068887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12" name="Footer Placeholder 15"/>
          <p:cNvSpPr>
            <a:spLocks noGrp="true"/>
          </p:cNvSpPr>
          <p:nvPr>
            <p:ph type="ftr" sz="quarter" idx="3"/>
          </p:nvPr>
        </p:nvSpPr>
        <p:spPr>
          <a:xfrm rot="5400000">
            <a:off x="10541127" y="1408176"/>
            <a:ext cx="2770499" cy="365125"/>
          </a:xfrm>
          <a:prstGeom prst="rect">
            <a:avLst/>
          </a:prstGeom>
        </p:spPr>
        <p:txBody>
          <a:bodyPr anchor="ctr"/>
          <a:lstStyle>
            <a:lvl1pPr algn="r">
              <a:defRPr sz="900" cap="all" spc="400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defRPr>
            </a:lvl1pPr>
          </a:lstStyle>
          <a:p>
            <a:r>
              <a:rPr lang="en-US" dirty="0"/>
              <a:t>PRESENTATION TITLE</a:t>
            </a:r>
            <a:endParaRPr lang="en-US" dirty="0"/>
          </a:p>
        </p:txBody>
      </p:sp>
      <p:sp>
        <p:nvSpPr>
          <p:cNvPr id="13" name="Slide Number Placeholder 16"/>
          <p:cNvSpPr>
            <a:spLocks noGrp="true"/>
          </p:cNvSpPr>
          <p:nvPr>
            <p:ph type="sldNum" sz="quarter" idx="4"/>
          </p:nvPr>
        </p:nvSpPr>
        <p:spPr>
          <a:xfrm>
            <a:off x="11519019" y="3164804"/>
            <a:ext cx="545911" cy="580029"/>
          </a:xfrm>
          <a:prstGeom prst="rect">
            <a:avLst/>
          </a:prstGeom>
        </p:spPr>
        <p:txBody>
          <a:bodyPr anchor="ctr"/>
          <a:lstStyle>
            <a:lvl1pPr algn="r">
              <a:defRPr sz="160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fld id="{8D1FC6F8-0BCD-47E9-9C64-690771D9C143}" type="slidenum">
              <a:rPr lang="en-US" smtClean="0"/>
            </a:fld>
            <a:endParaRPr lang="en-US" dirty="0"/>
          </a:p>
        </p:txBody>
      </p:sp>
      <p:sp>
        <p:nvSpPr>
          <p:cNvPr id="14" name="Date Placeholder 14"/>
          <p:cNvSpPr>
            <a:spLocks noGrp="true"/>
          </p:cNvSpPr>
          <p:nvPr>
            <p:ph type="dt" sz="half" idx="2"/>
          </p:nvPr>
        </p:nvSpPr>
        <p:spPr>
          <a:xfrm rot="5400000">
            <a:off x="10595991" y="5074920"/>
            <a:ext cx="2647667" cy="365125"/>
          </a:xfrm>
          <a:prstGeom prst="rect">
            <a:avLst/>
          </a:prstGeom>
        </p:spPr>
        <p:txBody>
          <a:bodyPr anchor="ctr"/>
          <a:lstStyle>
            <a:lvl1pPr>
              <a:defRPr sz="900" spc="400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defRPr>
            </a:lvl1pPr>
          </a:lstStyle>
          <a:p>
            <a:pPr>
              <a:defRPr/>
            </a:pPr>
            <a:r>
              <a:rPr lang="en-US" cap="all"/>
              <a:t>May 21, 20xx</a:t>
            </a:r>
            <a:endParaRPr lang="en-US" cap="all" dirty="0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et The Team 4-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2"/>
          <p:cNvPicPr>
            <a:picLocks noChangeAspect="true"/>
          </p:cNvPicPr>
          <p:nvPr userDrawn="true"/>
        </p:nvPicPr>
        <p:blipFill>
          <a:blip r:embed="rId2">
            <a:extLst>
              <a:ext uri="{28A0092B-C50C-407E-A947-70E740481C1C}">
                <a14:useLocalDpi xmlns:a14="http://schemas.microsoft.com/office/drawing/2010/main" val="false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-1"/>
            <a:ext cx="12205220" cy="6858001"/>
          </a:xfrm>
          <a:prstGeom prst="rect">
            <a:avLst/>
          </a:prstGeom>
        </p:spPr>
      </p:pic>
      <p:sp>
        <p:nvSpPr>
          <p:cNvPr id="2" name="Title 1"/>
          <p:cNvSpPr>
            <a:spLocks noGrp="true"/>
          </p:cNvSpPr>
          <p:nvPr>
            <p:ph type="title" hasCustomPrompt="true"/>
          </p:nvPr>
        </p:nvSpPr>
        <p:spPr>
          <a:xfrm>
            <a:off x="655858" y="2377440"/>
            <a:ext cx="1939480" cy="2115505"/>
          </a:xfrm>
          <a:prstGeom prst="rect">
            <a:avLst/>
          </a:prstGeom>
        </p:spPr>
        <p:txBody>
          <a:bodyPr anchor="ctr"/>
          <a:lstStyle>
            <a:lvl1pPr algn="ctr">
              <a:defRPr sz="2800" cap="all" spc="4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title</a:t>
            </a:r>
            <a:endParaRPr lang="en-US" dirty="0"/>
          </a:p>
        </p:txBody>
      </p:sp>
      <p:sp>
        <p:nvSpPr>
          <p:cNvPr id="14" name="Picture Placeholder 9"/>
          <p:cNvSpPr>
            <a:spLocks noGrp="true"/>
          </p:cNvSpPr>
          <p:nvPr>
            <p:ph type="pic" sz="quarter" idx="16" hasCustomPrompt="true"/>
          </p:nvPr>
        </p:nvSpPr>
        <p:spPr>
          <a:xfrm>
            <a:off x="3088220" y="2599422"/>
            <a:ext cx="1502806" cy="1502805"/>
          </a:xfrm>
          <a:prstGeom prst="ellipse">
            <a:avLst/>
          </a:prstGeom>
        </p:spPr>
        <p:txBody>
          <a:bodyPr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photo</a:t>
            </a:r>
            <a:endParaRPr lang="en-US" dirty="0"/>
          </a:p>
        </p:txBody>
      </p:sp>
      <p:sp>
        <p:nvSpPr>
          <p:cNvPr id="10" name="Picture Placeholder 9"/>
          <p:cNvSpPr>
            <a:spLocks noGrp="true"/>
          </p:cNvSpPr>
          <p:nvPr>
            <p:ph type="pic" sz="quarter" idx="15" hasCustomPrompt="true"/>
          </p:nvPr>
        </p:nvSpPr>
        <p:spPr>
          <a:xfrm>
            <a:off x="5190425" y="2599420"/>
            <a:ext cx="1502806" cy="1502805"/>
          </a:xfrm>
          <a:prstGeom prst="ellipse">
            <a:avLst/>
          </a:prstGeom>
        </p:spPr>
        <p:txBody>
          <a:bodyPr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photo</a:t>
            </a:r>
            <a:endParaRPr lang="en-US" dirty="0"/>
          </a:p>
        </p:txBody>
      </p:sp>
      <p:sp>
        <p:nvSpPr>
          <p:cNvPr id="17" name="Picture Placeholder 9"/>
          <p:cNvSpPr>
            <a:spLocks noGrp="true"/>
          </p:cNvSpPr>
          <p:nvPr>
            <p:ph type="pic" sz="quarter" idx="18" hasCustomPrompt="true"/>
          </p:nvPr>
        </p:nvSpPr>
        <p:spPr>
          <a:xfrm>
            <a:off x="7291629" y="2599420"/>
            <a:ext cx="1502806" cy="1502805"/>
          </a:xfrm>
          <a:prstGeom prst="ellipse">
            <a:avLst/>
          </a:prstGeom>
        </p:spPr>
        <p:txBody>
          <a:bodyPr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photo</a:t>
            </a:r>
            <a:endParaRPr lang="en-US" dirty="0"/>
          </a:p>
        </p:txBody>
      </p:sp>
      <p:sp>
        <p:nvSpPr>
          <p:cNvPr id="16" name="Picture Placeholder 9"/>
          <p:cNvSpPr>
            <a:spLocks noGrp="true"/>
          </p:cNvSpPr>
          <p:nvPr>
            <p:ph type="pic" sz="quarter" idx="17" hasCustomPrompt="true"/>
          </p:nvPr>
        </p:nvSpPr>
        <p:spPr>
          <a:xfrm>
            <a:off x="9387443" y="2599420"/>
            <a:ext cx="1502806" cy="1502805"/>
          </a:xfrm>
          <a:prstGeom prst="ellipse">
            <a:avLst/>
          </a:prstGeom>
        </p:spPr>
        <p:txBody>
          <a:bodyPr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photo</a:t>
            </a:r>
            <a:endParaRPr lang="en-US" dirty="0"/>
          </a:p>
        </p:txBody>
      </p:sp>
      <p:sp>
        <p:nvSpPr>
          <p:cNvPr id="18" name="Oval 17"/>
          <p:cNvSpPr/>
          <p:nvPr userDrawn="true"/>
        </p:nvSpPr>
        <p:spPr>
          <a:xfrm>
            <a:off x="2975041" y="2486242"/>
            <a:ext cx="1729165" cy="1729165"/>
          </a:xfrm>
          <a:prstGeom prst="ellipse">
            <a:avLst/>
          </a:prstGeom>
          <a:noFill/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Oval 19"/>
          <p:cNvSpPr/>
          <p:nvPr userDrawn="true"/>
        </p:nvSpPr>
        <p:spPr>
          <a:xfrm>
            <a:off x="5077246" y="2486240"/>
            <a:ext cx="1729165" cy="1729165"/>
          </a:xfrm>
          <a:prstGeom prst="ellipse">
            <a:avLst/>
          </a:prstGeom>
          <a:noFill/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2" name="Oval 21"/>
          <p:cNvSpPr/>
          <p:nvPr userDrawn="true"/>
        </p:nvSpPr>
        <p:spPr>
          <a:xfrm>
            <a:off x="7178450" y="2486240"/>
            <a:ext cx="1729165" cy="1729165"/>
          </a:xfrm>
          <a:prstGeom prst="ellipse">
            <a:avLst/>
          </a:prstGeom>
          <a:noFill/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4" name="Oval 23"/>
          <p:cNvSpPr/>
          <p:nvPr userDrawn="true"/>
        </p:nvSpPr>
        <p:spPr>
          <a:xfrm>
            <a:off x="9274264" y="2486240"/>
            <a:ext cx="1729165" cy="1729165"/>
          </a:xfrm>
          <a:prstGeom prst="ellipse">
            <a:avLst/>
          </a:prstGeom>
          <a:noFill/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5" name="Text Placeholder 14"/>
          <p:cNvSpPr>
            <a:spLocks noGrp="true"/>
          </p:cNvSpPr>
          <p:nvPr>
            <p:ph type="body" sz="quarter" idx="19" hasCustomPrompt="true"/>
          </p:nvPr>
        </p:nvSpPr>
        <p:spPr>
          <a:xfrm>
            <a:off x="2796727" y="4435583"/>
            <a:ext cx="2085792" cy="27465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 cap="all" spc="200" baseline="0">
                <a:solidFill>
                  <a:schemeClr val="accent6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Add Name</a:t>
            </a:r>
            <a:endParaRPr lang="en-US" dirty="0"/>
          </a:p>
        </p:txBody>
      </p:sp>
      <p:sp>
        <p:nvSpPr>
          <p:cNvPr id="26" name="Text Placeholder 14"/>
          <p:cNvSpPr>
            <a:spLocks noGrp="true"/>
          </p:cNvSpPr>
          <p:nvPr>
            <p:ph type="body" sz="quarter" idx="20" hasCustomPrompt="true"/>
          </p:nvPr>
        </p:nvSpPr>
        <p:spPr>
          <a:xfrm>
            <a:off x="2896865" y="4661551"/>
            <a:ext cx="1885516" cy="365125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90000"/>
              </a:lnSpc>
              <a:spcBef>
                <a:spcPts val="0"/>
              </a:spcBef>
              <a:buNone/>
              <a:defRPr sz="1000" cap="none" spc="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Add title</a:t>
            </a:r>
            <a:endParaRPr lang="en-US" dirty="0"/>
          </a:p>
        </p:txBody>
      </p:sp>
      <p:sp>
        <p:nvSpPr>
          <p:cNvPr id="27" name="Text Placeholder 14"/>
          <p:cNvSpPr>
            <a:spLocks noGrp="true"/>
          </p:cNvSpPr>
          <p:nvPr>
            <p:ph type="body" sz="quarter" idx="21" hasCustomPrompt="true"/>
          </p:nvPr>
        </p:nvSpPr>
        <p:spPr>
          <a:xfrm>
            <a:off x="4898932" y="4435583"/>
            <a:ext cx="2085792" cy="27465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 cap="all" spc="200" baseline="0">
                <a:solidFill>
                  <a:schemeClr val="accent6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Add Name</a:t>
            </a:r>
            <a:endParaRPr lang="en-US" dirty="0"/>
          </a:p>
        </p:txBody>
      </p:sp>
      <p:sp>
        <p:nvSpPr>
          <p:cNvPr id="28" name="Text Placeholder 14"/>
          <p:cNvSpPr>
            <a:spLocks noGrp="true"/>
          </p:cNvSpPr>
          <p:nvPr>
            <p:ph type="body" sz="quarter" idx="22" hasCustomPrompt="true"/>
          </p:nvPr>
        </p:nvSpPr>
        <p:spPr>
          <a:xfrm>
            <a:off x="4999070" y="4661551"/>
            <a:ext cx="1885516" cy="365125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90000"/>
              </a:lnSpc>
              <a:spcBef>
                <a:spcPts val="0"/>
              </a:spcBef>
              <a:buNone/>
              <a:defRPr sz="1000" cap="none" spc="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Add title</a:t>
            </a:r>
            <a:endParaRPr lang="en-US" dirty="0"/>
          </a:p>
        </p:txBody>
      </p:sp>
      <p:sp>
        <p:nvSpPr>
          <p:cNvPr id="30" name="Text Placeholder 14"/>
          <p:cNvSpPr>
            <a:spLocks noGrp="true"/>
          </p:cNvSpPr>
          <p:nvPr>
            <p:ph type="body" sz="quarter" idx="23" hasCustomPrompt="true"/>
          </p:nvPr>
        </p:nvSpPr>
        <p:spPr>
          <a:xfrm>
            <a:off x="7000136" y="4435751"/>
            <a:ext cx="2085792" cy="27465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 cap="all" spc="200" baseline="0">
                <a:solidFill>
                  <a:schemeClr val="accent6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Add Name</a:t>
            </a:r>
            <a:endParaRPr lang="en-US" dirty="0"/>
          </a:p>
        </p:txBody>
      </p:sp>
      <p:sp>
        <p:nvSpPr>
          <p:cNvPr id="31" name="Text Placeholder 14"/>
          <p:cNvSpPr>
            <a:spLocks noGrp="true"/>
          </p:cNvSpPr>
          <p:nvPr>
            <p:ph type="body" sz="quarter" idx="24" hasCustomPrompt="true"/>
          </p:nvPr>
        </p:nvSpPr>
        <p:spPr>
          <a:xfrm>
            <a:off x="7100274" y="4661551"/>
            <a:ext cx="1885516" cy="365125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90000"/>
              </a:lnSpc>
              <a:spcBef>
                <a:spcPts val="0"/>
              </a:spcBef>
              <a:buNone/>
              <a:defRPr sz="1000" cap="none" spc="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Add title</a:t>
            </a:r>
            <a:endParaRPr lang="en-US" dirty="0"/>
          </a:p>
        </p:txBody>
      </p:sp>
      <p:sp>
        <p:nvSpPr>
          <p:cNvPr id="32" name="Text Placeholder 14"/>
          <p:cNvSpPr>
            <a:spLocks noGrp="true"/>
          </p:cNvSpPr>
          <p:nvPr>
            <p:ph type="body" sz="quarter" idx="25" hasCustomPrompt="true"/>
          </p:nvPr>
        </p:nvSpPr>
        <p:spPr>
          <a:xfrm>
            <a:off x="9095950" y="4435583"/>
            <a:ext cx="2085792" cy="27465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 cap="all" spc="200" baseline="0">
                <a:solidFill>
                  <a:schemeClr val="accent6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Add Name</a:t>
            </a:r>
            <a:endParaRPr lang="en-US" dirty="0"/>
          </a:p>
        </p:txBody>
      </p:sp>
      <p:sp>
        <p:nvSpPr>
          <p:cNvPr id="33" name="Text Placeholder 14"/>
          <p:cNvSpPr>
            <a:spLocks noGrp="true"/>
          </p:cNvSpPr>
          <p:nvPr>
            <p:ph type="body" sz="quarter" idx="26" hasCustomPrompt="true"/>
          </p:nvPr>
        </p:nvSpPr>
        <p:spPr>
          <a:xfrm>
            <a:off x="9196088" y="4661551"/>
            <a:ext cx="1885516" cy="365125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90000"/>
              </a:lnSpc>
              <a:spcBef>
                <a:spcPts val="0"/>
              </a:spcBef>
              <a:buNone/>
              <a:defRPr sz="1000" cap="none" spc="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Add title</a:t>
            </a:r>
            <a:endParaRPr lang="en-US" dirty="0"/>
          </a:p>
        </p:txBody>
      </p:sp>
      <p:sp>
        <p:nvSpPr>
          <p:cNvPr id="39" name="Footer Placeholder 15"/>
          <p:cNvSpPr>
            <a:spLocks noGrp="true"/>
          </p:cNvSpPr>
          <p:nvPr>
            <p:ph type="ftr" sz="quarter" idx="3"/>
          </p:nvPr>
        </p:nvSpPr>
        <p:spPr>
          <a:xfrm rot="5400000">
            <a:off x="10541127" y="1408176"/>
            <a:ext cx="2770499" cy="365125"/>
          </a:xfrm>
          <a:prstGeom prst="rect">
            <a:avLst/>
          </a:prstGeom>
        </p:spPr>
        <p:txBody>
          <a:bodyPr anchor="ctr"/>
          <a:lstStyle>
            <a:lvl1pPr algn="r">
              <a:defRPr sz="900" cap="all" spc="4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PRESENTATION TITLE</a:t>
            </a:r>
            <a:endParaRPr lang="en-US" dirty="0"/>
          </a:p>
        </p:txBody>
      </p:sp>
      <p:sp>
        <p:nvSpPr>
          <p:cNvPr id="40" name="Slide Number Placeholder 16"/>
          <p:cNvSpPr>
            <a:spLocks noGrp="true"/>
          </p:cNvSpPr>
          <p:nvPr>
            <p:ph type="sldNum" sz="quarter" idx="4"/>
          </p:nvPr>
        </p:nvSpPr>
        <p:spPr>
          <a:xfrm>
            <a:off x="11519019" y="3164804"/>
            <a:ext cx="545911" cy="580029"/>
          </a:xfrm>
          <a:prstGeom prst="rect">
            <a:avLst/>
          </a:prstGeom>
        </p:spPr>
        <p:txBody>
          <a:bodyPr anchor="ctr"/>
          <a:lstStyle>
            <a:lvl1pPr algn="r">
              <a:defRPr sz="1600">
                <a:solidFill>
                  <a:schemeClr val="accent6"/>
                </a:solidFill>
                <a:latin typeface="+mn-lt"/>
              </a:defRPr>
            </a:lvl1pPr>
          </a:lstStyle>
          <a:p>
            <a:pPr>
              <a:defRPr/>
            </a:pPr>
            <a:fld id="{8D1FC6F8-0BCD-47E9-9C64-690771D9C143}" type="slidenum">
              <a:rPr lang="en-US" smtClean="0"/>
            </a:fld>
            <a:endParaRPr lang="en-US" dirty="0"/>
          </a:p>
        </p:txBody>
      </p:sp>
      <p:sp>
        <p:nvSpPr>
          <p:cNvPr id="41" name="Date Placeholder 14"/>
          <p:cNvSpPr>
            <a:spLocks noGrp="true"/>
          </p:cNvSpPr>
          <p:nvPr>
            <p:ph type="dt" sz="half" idx="2"/>
          </p:nvPr>
        </p:nvSpPr>
        <p:spPr>
          <a:xfrm rot="5400000">
            <a:off x="10595991" y="5074920"/>
            <a:ext cx="2647667" cy="365125"/>
          </a:xfrm>
          <a:prstGeom prst="rect">
            <a:avLst/>
          </a:prstGeom>
        </p:spPr>
        <p:txBody>
          <a:bodyPr anchor="ctr"/>
          <a:lstStyle>
            <a:lvl1pPr>
              <a:defRPr sz="900" spc="400" baseline="0">
                <a:solidFill>
                  <a:schemeClr val="bg1"/>
                </a:solidFill>
                <a:latin typeface="+mj-lt"/>
              </a:defRPr>
            </a:lvl1pPr>
          </a:lstStyle>
          <a:p>
            <a:pPr>
              <a:defRPr/>
            </a:pPr>
            <a:r>
              <a:rPr lang="en-US" cap="all"/>
              <a:t>May 21, 20xx</a:t>
            </a:r>
            <a:endParaRPr lang="en-US" cap="all" dirty="0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et The Team 8-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2"/>
          <p:cNvPicPr>
            <a:picLocks noChangeAspect="true"/>
          </p:cNvPicPr>
          <p:nvPr userDrawn="true"/>
        </p:nvPicPr>
        <p:blipFill>
          <a:blip r:embed="rId2">
            <a:extLst>
              <a:ext uri="{28A0092B-C50C-407E-A947-70E740481C1C}">
                <a14:useLocalDpi xmlns:a14="http://schemas.microsoft.com/office/drawing/2010/main" val="false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-1"/>
            <a:ext cx="12205220" cy="6858001"/>
          </a:xfrm>
          <a:prstGeom prst="rect">
            <a:avLst/>
          </a:prstGeom>
        </p:spPr>
      </p:pic>
      <p:sp>
        <p:nvSpPr>
          <p:cNvPr id="2" name="Title 1"/>
          <p:cNvSpPr>
            <a:spLocks noGrp="true"/>
          </p:cNvSpPr>
          <p:nvPr>
            <p:ph type="title" hasCustomPrompt="true"/>
          </p:nvPr>
        </p:nvSpPr>
        <p:spPr>
          <a:xfrm>
            <a:off x="661216" y="2375820"/>
            <a:ext cx="1939480" cy="2112264"/>
          </a:xfrm>
          <a:prstGeom prst="rect">
            <a:avLst/>
          </a:prstGeom>
        </p:spPr>
        <p:txBody>
          <a:bodyPr anchor="ctr"/>
          <a:lstStyle>
            <a:lvl1pPr algn="ctr">
              <a:lnSpc>
                <a:spcPct val="90000"/>
              </a:lnSpc>
              <a:spcBef>
                <a:spcPts val="1000"/>
              </a:spcBef>
              <a:defRPr sz="2800" cap="all" spc="4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title</a:t>
            </a:r>
            <a:endParaRPr lang="en-US" dirty="0"/>
          </a:p>
        </p:txBody>
      </p:sp>
      <p:sp>
        <p:nvSpPr>
          <p:cNvPr id="34" name="Picture Placeholder 9"/>
          <p:cNvSpPr>
            <a:spLocks noGrp="true"/>
          </p:cNvSpPr>
          <p:nvPr>
            <p:ph type="pic" sz="quarter" idx="16" hasCustomPrompt="true"/>
          </p:nvPr>
        </p:nvSpPr>
        <p:spPr>
          <a:xfrm>
            <a:off x="3136339" y="1326925"/>
            <a:ext cx="1391577" cy="1391576"/>
          </a:xfrm>
          <a:prstGeom prst="ellipse">
            <a:avLst/>
          </a:prstGeom>
        </p:spPr>
        <p:txBody>
          <a:bodyPr/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photo</a:t>
            </a:r>
            <a:endParaRPr lang="en-US" dirty="0"/>
          </a:p>
        </p:txBody>
      </p:sp>
      <p:sp>
        <p:nvSpPr>
          <p:cNvPr id="81" name="Picture Placeholder 9"/>
          <p:cNvSpPr>
            <a:spLocks noGrp="true"/>
          </p:cNvSpPr>
          <p:nvPr>
            <p:ph type="pic" sz="quarter" idx="39" hasCustomPrompt="true"/>
          </p:nvPr>
        </p:nvSpPr>
        <p:spPr>
          <a:xfrm>
            <a:off x="5209991" y="1326192"/>
            <a:ext cx="1391577" cy="1391576"/>
          </a:xfrm>
          <a:prstGeom prst="ellipse">
            <a:avLst/>
          </a:prstGeom>
        </p:spPr>
        <p:txBody>
          <a:bodyPr/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photo</a:t>
            </a:r>
            <a:endParaRPr lang="en-US" dirty="0"/>
          </a:p>
        </p:txBody>
      </p:sp>
      <p:sp>
        <p:nvSpPr>
          <p:cNvPr id="85" name="Picture Placeholder 9"/>
          <p:cNvSpPr>
            <a:spLocks noGrp="true"/>
          </p:cNvSpPr>
          <p:nvPr>
            <p:ph type="pic" sz="quarter" idx="40" hasCustomPrompt="true"/>
          </p:nvPr>
        </p:nvSpPr>
        <p:spPr>
          <a:xfrm>
            <a:off x="7305041" y="1335752"/>
            <a:ext cx="1391577" cy="1391576"/>
          </a:xfrm>
          <a:prstGeom prst="ellipse">
            <a:avLst/>
          </a:prstGeom>
        </p:spPr>
        <p:txBody>
          <a:bodyPr/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photo</a:t>
            </a:r>
            <a:endParaRPr lang="en-US" dirty="0"/>
          </a:p>
        </p:txBody>
      </p:sp>
      <p:sp>
        <p:nvSpPr>
          <p:cNvPr id="87" name="Picture Placeholder 9"/>
          <p:cNvSpPr>
            <a:spLocks noGrp="true"/>
          </p:cNvSpPr>
          <p:nvPr>
            <p:ph type="pic" sz="quarter" idx="41" hasCustomPrompt="true"/>
          </p:nvPr>
        </p:nvSpPr>
        <p:spPr>
          <a:xfrm>
            <a:off x="9384248" y="1326192"/>
            <a:ext cx="1391577" cy="1391576"/>
          </a:xfrm>
          <a:prstGeom prst="ellipse">
            <a:avLst/>
          </a:prstGeom>
        </p:spPr>
        <p:txBody>
          <a:bodyPr/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photo</a:t>
            </a:r>
            <a:endParaRPr lang="en-US" dirty="0"/>
          </a:p>
        </p:txBody>
      </p:sp>
      <p:sp>
        <p:nvSpPr>
          <p:cNvPr id="37" name="Oval 36"/>
          <p:cNvSpPr/>
          <p:nvPr userDrawn="true"/>
        </p:nvSpPr>
        <p:spPr>
          <a:xfrm>
            <a:off x="3031536" y="1222122"/>
            <a:ext cx="1601183" cy="1601183"/>
          </a:xfrm>
          <a:prstGeom prst="ellipse">
            <a:avLst/>
          </a:prstGeom>
          <a:noFill/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1" name="Text Placeholder 14"/>
          <p:cNvSpPr>
            <a:spLocks noGrp="true"/>
          </p:cNvSpPr>
          <p:nvPr>
            <p:ph type="body" sz="quarter" idx="19" hasCustomPrompt="true"/>
          </p:nvPr>
        </p:nvSpPr>
        <p:spPr>
          <a:xfrm>
            <a:off x="2796727" y="2972370"/>
            <a:ext cx="2085792" cy="27465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 b="0" cap="all" spc="200" baseline="0">
                <a:solidFill>
                  <a:schemeClr val="accent6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Add Name</a:t>
            </a:r>
            <a:endParaRPr lang="en-US" dirty="0"/>
          </a:p>
        </p:txBody>
      </p:sp>
      <p:sp>
        <p:nvSpPr>
          <p:cNvPr id="42" name="Text Placeholder 14"/>
          <p:cNvSpPr>
            <a:spLocks noGrp="true"/>
          </p:cNvSpPr>
          <p:nvPr>
            <p:ph type="body" sz="quarter" idx="20" hasCustomPrompt="true"/>
          </p:nvPr>
        </p:nvSpPr>
        <p:spPr>
          <a:xfrm>
            <a:off x="2896865" y="3198338"/>
            <a:ext cx="1885516" cy="365125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90000"/>
              </a:lnSpc>
              <a:spcBef>
                <a:spcPts val="0"/>
              </a:spcBef>
              <a:buNone/>
              <a:defRPr sz="1000" cap="none" spc="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Add title</a:t>
            </a:r>
            <a:endParaRPr lang="en-US" dirty="0"/>
          </a:p>
        </p:txBody>
      </p:sp>
      <p:sp>
        <p:nvSpPr>
          <p:cNvPr id="43" name="Text Placeholder 14"/>
          <p:cNvSpPr>
            <a:spLocks noGrp="true"/>
          </p:cNvSpPr>
          <p:nvPr>
            <p:ph type="body" sz="quarter" idx="21" hasCustomPrompt="true"/>
          </p:nvPr>
        </p:nvSpPr>
        <p:spPr>
          <a:xfrm>
            <a:off x="4898932" y="2972370"/>
            <a:ext cx="2085792" cy="27465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 cap="all" spc="200" baseline="0">
                <a:solidFill>
                  <a:schemeClr val="accent6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Add Name</a:t>
            </a:r>
            <a:endParaRPr lang="en-US" dirty="0"/>
          </a:p>
        </p:txBody>
      </p:sp>
      <p:sp>
        <p:nvSpPr>
          <p:cNvPr id="44" name="Text Placeholder 14"/>
          <p:cNvSpPr>
            <a:spLocks noGrp="true"/>
          </p:cNvSpPr>
          <p:nvPr>
            <p:ph type="body" sz="quarter" idx="22" hasCustomPrompt="true"/>
          </p:nvPr>
        </p:nvSpPr>
        <p:spPr>
          <a:xfrm>
            <a:off x="4999070" y="3198338"/>
            <a:ext cx="1885516" cy="365125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90000"/>
              </a:lnSpc>
              <a:spcBef>
                <a:spcPts val="0"/>
              </a:spcBef>
              <a:buNone/>
              <a:defRPr sz="1000" cap="none" spc="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Add title</a:t>
            </a:r>
            <a:endParaRPr lang="en-US" dirty="0"/>
          </a:p>
        </p:txBody>
      </p:sp>
      <p:sp>
        <p:nvSpPr>
          <p:cNvPr id="45" name="Text Placeholder 14"/>
          <p:cNvSpPr>
            <a:spLocks noGrp="true"/>
          </p:cNvSpPr>
          <p:nvPr>
            <p:ph type="body" sz="quarter" idx="23" hasCustomPrompt="true"/>
          </p:nvPr>
        </p:nvSpPr>
        <p:spPr>
          <a:xfrm>
            <a:off x="7000136" y="2972538"/>
            <a:ext cx="2085792" cy="27465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 cap="all" spc="200" baseline="0">
                <a:solidFill>
                  <a:schemeClr val="accent6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Add Name</a:t>
            </a:r>
            <a:endParaRPr lang="en-US" dirty="0"/>
          </a:p>
        </p:txBody>
      </p:sp>
      <p:sp>
        <p:nvSpPr>
          <p:cNvPr id="46" name="Text Placeholder 14"/>
          <p:cNvSpPr>
            <a:spLocks noGrp="true"/>
          </p:cNvSpPr>
          <p:nvPr>
            <p:ph type="body" sz="quarter" idx="24" hasCustomPrompt="true"/>
          </p:nvPr>
        </p:nvSpPr>
        <p:spPr>
          <a:xfrm>
            <a:off x="7100274" y="3198338"/>
            <a:ext cx="1885516" cy="365125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90000"/>
              </a:lnSpc>
              <a:spcBef>
                <a:spcPts val="0"/>
              </a:spcBef>
              <a:buNone/>
              <a:defRPr sz="1000" cap="none" spc="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Add title</a:t>
            </a:r>
            <a:endParaRPr lang="en-US" dirty="0"/>
          </a:p>
        </p:txBody>
      </p:sp>
      <p:sp>
        <p:nvSpPr>
          <p:cNvPr id="47" name="Text Placeholder 14"/>
          <p:cNvSpPr>
            <a:spLocks noGrp="true"/>
          </p:cNvSpPr>
          <p:nvPr>
            <p:ph type="body" sz="quarter" idx="25" hasCustomPrompt="true"/>
          </p:nvPr>
        </p:nvSpPr>
        <p:spPr>
          <a:xfrm>
            <a:off x="9095950" y="2972370"/>
            <a:ext cx="2085792" cy="27465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 cap="all" spc="200" baseline="0">
                <a:solidFill>
                  <a:schemeClr val="accent6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Add Name</a:t>
            </a:r>
            <a:endParaRPr lang="en-US" dirty="0"/>
          </a:p>
        </p:txBody>
      </p:sp>
      <p:sp>
        <p:nvSpPr>
          <p:cNvPr id="48" name="Text Placeholder 14"/>
          <p:cNvSpPr>
            <a:spLocks noGrp="true"/>
          </p:cNvSpPr>
          <p:nvPr>
            <p:ph type="body" sz="quarter" idx="26" hasCustomPrompt="true"/>
          </p:nvPr>
        </p:nvSpPr>
        <p:spPr>
          <a:xfrm>
            <a:off x="9196088" y="3198338"/>
            <a:ext cx="1885516" cy="365125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90000"/>
              </a:lnSpc>
              <a:spcBef>
                <a:spcPts val="0"/>
              </a:spcBef>
              <a:buNone/>
              <a:defRPr sz="1000" cap="none" spc="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Add title</a:t>
            </a:r>
            <a:endParaRPr lang="en-US" dirty="0"/>
          </a:p>
        </p:txBody>
      </p:sp>
      <p:sp>
        <p:nvSpPr>
          <p:cNvPr id="97" name="Picture Placeholder 9"/>
          <p:cNvSpPr>
            <a:spLocks noGrp="true"/>
          </p:cNvSpPr>
          <p:nvPr>
            <p:ph type="pic" sz="quarter" idx="42" hasCustomPrompt="true"/>
          </p:nvPr>
        </p:nvSpPr>
        <p:spPr>
          <a:xfrm>
            <a:off x="3136338" y="3967833"/>
            <a:ext cx="1391577" cy="1391576"/>
          </a:xfrm>
          <a:prstGeom prst="ellipse">
            <a:avLst/>
          </a:prstGeom>
        </p:spPr>
        <p:txBody>
          <a:bodyPr/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photo</a:t>
            </a:r>
            <a:endParaRPr lang="en-US" dirty="0"/>
          </a:p>
        </p:txBody>
      </p:sp>
      <p:sp>
        <p:nvSpPr>
          <p:cNvPr id="99" name="Picture Placeholder 9"/>
          <p:cNvSpPr>
            <a:spLocks noGrp="true"/>
          </p:cNvSpPr>
          <p:nvPr>
            <p:ph type="pic" sz="quarter" idx="43" hasCustomPrompt="true"/>
          </p:nvPr>
        </p:nvSpPr>
        <p:spPr>
          <a:xfrm>
            <a:off x="5209990" y="3967100"/>
            <a:ext cx="1391577" cy="1391576"/>
          </a:xfrm>
          <a:prstGeom prst="ellipse">
            <a:avLst/>
          </a:prstGeom>
        </p:spPr>
        <p:txBody>
          <a:bodyPr/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photo</a:t>
            </a:r>
            <a:endParaRPr lang="en-US" dirty="0"/>
          </a:p>
        </p:txBody>
      </p:sp>
      <p:sp>
        <p:nvSpPr>
          <p:cNvPr id="101" name="Picture Placeholder 9"/>
          <p:cNvSpPr>
            <a:spLocks noGrp="true"/>
          </p:cNvSpPr>
          <p:nvPr>
            <p:ph type="pic" sz="quarter" idx="44" hasCustomPrompt="true"/>
          </p:nvPr>
        </p:nvSpPr>
        <p:spPr>
          <a:xfrm>
            <a:off x="7305040" y="3976660"/>
            <a:ext cx="1391577" cy="1391576"/>
          </a:xfrm>
          <a:prstGeom prst="ellipse">
            <a:avLst/>
          </a:prstGeom>
        </p:spPr>
        <p:txBody>
          <a:bodyPr/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photo</a:t>
            </a:r>
            <a:endParaRPr lang="en-US" dirty="0"/>
          </a:p>
        </p:txBody>
      </p:sp>
      <p:sp>
        <p:nvSpPr>
          <p:cNvPr id="103" name="Picture Placeholder 9"/>
          <p:cNvSpPr>
            <a:spLocks noGrp="true"/>
          </p:cNvSpPr>
          <p:nvPr>
            <p:ph type="pic" sz="quarter" idx="45" hasCustomPrompt="true"/>
          </p:nvPr>
        </p:nvSpPr>
        <p:spPr>
          <a:xfrm>
            <a:off x="9384247" y="3967100"/>
            <a:ext cx="1391577" cy="1391576"/>
          </a:xfrm>
          <a:prstGeom prst="ellipse">
            <a:avLst/>
          </a:prstGeom>
        </p:spPr>
        <p:txBody>
          <a:bodyPr/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photo</a:t>
            </a:r>
            <a:endParaRPr lang="en-US" dirty="0"/>
          </a:p>
        </p:txBody>
      </p:sp>
      <p:sp>
        <p:nvSpPr>
          <p:cNvPr id="73" name="Text Placeholder 14"/>
          <p:cNvSpPr>
            <a:spLocks noGrp="true"/>
          </p:cNvSpPr>
          <p:nvPr>
            <p:ph type="body" sz="quarter" idx="31" hasCustomPrompt="true"/>
          </p:nvPr>
        </p:nvSpPr>
        <p:spPr>
          <a:xfrm>
            <a:off x="2796727" y="5587307"/>
            <a:ext cx="2085792" cy="27465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 cap="all" spc="200" baseline="0">
                <a:solidFill>
                  <a:schemeClr val="accent6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Add Name</a:t>
            </a:r>
            <a:endParaRPr lang="en-US" dirty="0"/>
          </a:p>
        </p:txBody>
      </p:sp>
      <p:sp>
        <p:nvSpPr>
          <p:cNvPr id="74" name="Text Placeholder 14"/>
          <p:cNvSpPr>
            <a:spLocks noGrp="true"/>
          </p:cNvSpPr>
          <p:nvPr>
            <p:ph type="body" sz="quarter" idx="32" hasCustomPrompt="true"/>
          </p:nvPr>
        </p:nvSpPr>
        <p:spPr>
          <a:xfrm>
            <a:off x="2896865" y="5813275"/>
            <a:ext cx="1885516" cy="365125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90000"/>
              </a:lnSpc>
              <a:spcBef>
                <a:spcPts val="0"/>
              </a:spcBef>
              <a:buNone/>
              <a:defRPr sz="1000" cap="none" spc="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Add title</a:t>
            </a:r>
            <a:endParaRPr lang="en-US" dirty="0"/>
          </a:p>
        </p:txBody>
      </p:sp>
      <p:sp>
        <p:nvSpPr>
          <p:cNvPr id="75" name="Text Placeholder 14"/>
          <p:cNvSpPr>
            <a:spLocks noGrp="true"/>
          </p:cNvSpPr>
          <p:nvPr>
            <p:ph type="body" sz="quarter" idx="33" hasCustomPrompt="true"/>
          </p:nvPr>
        </p:nvSpPr>
        <p:spPr>
          <a:xfrm>
            <a:off x="4898932" y="5587307"/>
            <a:ext cx="2085792" cy="27465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 cap="all" spc="200" baseline="0">
                <a:solidFill>
                  <a:schemeClr val="accent6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Add Name</a:t>
            </a:r>
            <a:endParaRPr lang="en-US" dirty="0"/>
          </a:p>
        </p:txBody>
      </p:sp>
      <p:sp>
        <p:nvSpPr>
          <p:cNvPr id="76" name="Text Placeholder 14"/>
          <p:cNvSpPr>
            <a:spLocks noGrp="true"/>
          </p:cNvSpPr>
          <p:nvPr>
            <p:ph type="body" sz="quarter" idx="34" hasCustomPrompt="true"/>
          </p:nvPr>
        </p:nvSpPr>
        <p:spPr>
          <a:xfrm>
            <a:off x="4999070" y="5813275"/>
            <a:ext cx="1885516" cy="365125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90000"/>
              </a:lnSpc>
              <a:spcBef>
                <a:spcPts val="0"/>
              </a:spcBef>
              <a:buNone/>
              <a:defRPr sz="1000" cap="none" spc="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Add title</a:t>
            </a:r>
            <a:endParaRPr lang="en-US" dirty="0"/>
          </a:p>
        </p:txBody>
      </p:sp>
      <p:sp>
        <p:nvSpPr>
          <p:cNvPr id="77" name="Text Placeholder 14"/>
          <p:cNvSpPr>
            <a:spLocks noGrp="true"/>
          </p:cNvSpPr>
          <p:nvPr>
            <p:ph type="body" sz="quarter" idx="35" hasCustomPrompt="true"/>
          </p:nvPr>
        </p:nvSpPr>
        <p:spPr>
          <a:xfrm>
            <a:off x="7000136" y="5587475"/>
            <a:ext cx="2085792" cy="27465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 cap="all" spc="200" baseline="0">
                <a:solidFill>
                  <a:schemeClr val="accent6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Add Name</a:t>
            </a:r>
            <a:endParaRPr lang="en-US" dirty="0"/>
          </a:p>
        </p:txBody>
      </p:sp>
      <p:sp>
        <p:nvSpPr>
          <p:cNvPr id="78" name="Text Placeholder 14"/>
          <p:cNvSpPr>
            <a:spLocks noGrp="true"/>
          </p:cNvSpPr>
          <p:nvPr>
            <p:ph type="body" sz="quarter" idx="36" hasCustomPrompt="true"/>
          </p:nvPr>
        </p:nvSpPr>
        <p:spPr>
          <a:xfrm>
            <a:off x="7100274" y="5813275"/>
            <a:ext cx="1885516" cy="365125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90000"/>
              </a:lnSpc>
              <a:spcBef>
                <a:spcPts val="0"/>
              </a:spcBef>
              <a:buNone/>
              <a:defRPr sz="1000" cap="none" spc="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Add title</a:t>
            </a:r>
            <a:endParaRPr lang="en-US" dirty="0"/>
          </a:p>
        </p:txBody>
      </p:sp>
      <p:sp>
        <p:nvSpPr>
          <p:cNvPr id="79" name="Text Placeholder 14"/>
          <p:cNvSpPr>
            <a:spLocks noGrp="true"/>
          </p:cNvSpPr>
          <p:nvPr>
            <p:ph type="body" sz="quarter" idx="37" hasCustomPrompt="true"/>
          </p:nvPr>
        </p:nvSpPr>
        <p:spPr>
          <a:xfrm>
            <a:off x="9095950" y="5587307"/>
            <a:ext cx="2085792" cy="27465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 cap="all" spc="200" baseline="0">
                <a:solidFill>
                  <a:schemeClr val="accent6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Add Name</a:t>
            </a:r>
            <a:endParaRPr lang="en-US" dirty="0"/>
          </a:p>
        </p:txBody>
      </p:sp>
      <p:sp>
        <p:nvSpPr>
          <p:cNvPr id="80" name="Text Placeholder 14"/>
          <p:cNvSpPr>
            <a:spLocks noGrp="true"/>
          </p:cNvSpPr>
          <p:nvPr>
            <p:ph type="body" sz="quarter" idx="38" hasCustomPrompt="true"/>
          </p:nvPr>
        </p:nvSpPr>
        <p:spPr>
          <a:xfrm>
            <a:off x="9192018" y="5813275"/>
            <a:ext cx="1885515" cy="365125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90000"/>
              </a:lnSpc>
              <a:spcBef>
                <a:spcPts val="0"/>
              </a:spcBef>
              <a:buNone/>
              <a:defRPr sz="1000" cap="none" spc="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Add title</a:t>
            </a:r>
            <a:endParaRPr lang="en-US" dirty="0"/>
          </a:p>
        </p:txBody>
      </p:sp>
      <p:sp>
        <p:nvSpPr>
          <p:cNvPr id="82" name="Oval 81"/>
          <p:cNvSpPr/>
          <p:nvPr userDrawn="true"/>
        </p:nvSpPr>
        <p:spPr>
          <a:xfrm>
            <a:off x="5105188" y="1221389"/>
            <a:ext cx="1601183" cy="1601183"/>
          </a:xfrm>
          <a:prstGeom prst="ellipse">
            <a:avLst/>
          </a:prstGeom>
          <a:noFill/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6" name="Oval 85"/>
          <p:cNvSpPr/>
          <p:nvPr userDrawn="true"/>
        </p:nvSpPr>
        <p:spPr>
          <a:xfrm>
            <a:off x="7200238" y="1230949"/>
            <a:ext cx="1601183" cy="1601183"/>
          </a:xfrm>
          <a:prstGeom prst="ellipse">
            <a:avLst/>
          </a:prstGeom>
          <a:noFill/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8" name="Oval 87"/>
          <p:cNvSpPr/>
          <p:nvPr userDrawn="true"/>
        </p:nvSpPr>
        <p:spPr>
          <a:xfrm>
            <a:off x="9279445" y="1221389"/>
            <a:ext cx="1601183" cy="1601183"/>
          </a:xfrm>
          <a:prstGeom prst="ellipse">
            <a:avLst/>
          </a:prstGeom>
          <a:noFill/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8" name="Oval 97"/>
          <p:cNvSpPr/>
          <p:nvPr userDrawn="true"/>
        </p:nvSpPr>
        <p:spPr>
          <a:xfrm>
            <a:off x="3031535" y="3863030"/>
            <a:ext cx="1601183" cy="1601183"/>
          </a:xfrm>
          <a:prstGeom prst="ellipse">
            <a:avLst/>
          </a:prstGeom>
          <a:noFill/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0" name="Oval 99"/>
          <p:cNvSpPr/>
          <p:nvPr userDrawn="true"/>
        </p:nvSpPr>
        <p:spPr>
          <a:xfrm>
            <a:off x="5105187" y="3862297"/>
            <a:ext cx="1601183" cy="1601183"/>
          </a:xfrm>
          <a:prstGeom prst="ellipse">
            <a:avLst/>
          </a:prstGeom>
          <a:noFill/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2" name="Oval 101"/>
          <p:cNvSpPr/>
          <p:nvPr userDrawn="true"/>
        </p:nvSpPr>
        <p:spPr>
          <a:xfrm>
            <a:off x="7200237" y="3871857"/>
            <a:ext cx="1601183" cy="1601183"/>
          </a:xfrm>
          <a:prstGeom prst="ellipse">
            <a:avLst/>
          </a:prstGeom>
          <a:noFill/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4" name="Oval 103"/>
          <p:cNvSpPr/>
          <p:nvPr userDrawn="true"/>
        </p:nvSpPr>
        <p:spPr>
          <a:xfrm>
            <a:off x="9279444" y="3862297"/>
            <a:ext cx="1601183" cy="1601183"/>
          </a:xfrm>
          <a:prstGeom prst="ellipse">
            <a:avLst/>
          </a:prstGeom>
          <a:noFill/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5" name="Footer Placeholder 15"/>
          <p:cNvSpPr>
            <a:spLocks noGrp="true"/>
          </p:cNvSpPr>
          <p:nvPr>
            <p:ph type="ftr" sz="quarter" idx="3"/>
          </p:nvPr>
        </p:nvSpPr>
        <p:spPr>
          <a:xfrm rot="5400000">
            <a:off x="10541127" y="1408176"/>
            <a:ext cx="2770499" cy="365125"/>
          </a:xfrm>
          <a:prstGeom prst="rect">
            <a:avLst/>
          </a:prstGeom>
        </p:spPr>
        <p:txBody>
          <a:bodyPr anchor="ctr"/>
          <a:lstStyle>
            <a:lvl1pPr algn="r">
              <a:defRPr sz="900" cap="all" spc="4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PRESENTATION TITLE</a:t>
            </a:r>
            <a:endParaRPr lang="en-US" dirty="0"/>
          </a:p>
        </p:txBody>
      </p:sp>
      <p:sp>
        <p:nvSpPr>
          <p:cNvPr id="106" name="Slide Number Placeholder 16"/>
          <p:cNvSpPr>
            <a:spLocks noGrp="true"/>
          </p:cNvSpPr>
          <p:nvPr>
            <p:ph type="sldNum" sz="quarter" idx="4"/>
          </p:nvPr>
        </p:nvSpPr>
        <p:spPr>
          <a:xfrm>
            <a:off x="11519019" y="3164804"/>
            <a:ext cx="545911" cy="580029"/>
          </a:xfrm>
          <a:prstGeom prst="rect">
            <a:avLst/>
          </a:prstGeom>
        </p:spPr>
        <p:txBody>
          <a:bodyPr anchor="ctr"/>
          <a:lstStyle>
            <a:lvl1pPr algn="r">
              <a:defRPr sz="1600">
                <a:solidFill>
                  <a:schemeClr val="accent6"/>
                </a:solidFill>
                <a:latin typeface="+mn-lt"/>
              </a:defRPr>
            </a:lvl1pPr>
          </a:lstStyle>
          <a:p>
            <a:pPr>
              <a:defRPr/>
            </a:pPr>
            <a:fld id="{8D1FC6F8-0BCD-47E9-9C64-690771D9C143}" type="slidenum">
              <a:rPr lang="en-US" smtClean="0"/>
            </a:fld>
            <a:endParaRPr lang="en-US" dirty="0"/>
          </a:p>
        </p:txBody>
      </p:sp>
      <p:sp>
        <p:nvSpPr>
          <p:cNvPr id="107" name="Date Placeholder 14"/>
          <p:cNvSpPr>
            <a:spLocks noGrp="true"/>
          </p:cNvSpPr>
          <p:nvPr>
            <p:ph type="dt" sz="half" idx="2"/>
          </p:nvPr>
        </p:nvSpPr>
        <p:spPr>
          <a:xfrm rot="5400000">
            <a:off x="10595991" y="5074920"/>
            <a:ext cx="2647667" cy="365125"/>
          </a:xfrm>
          <a:prstGeom prst="rect">
            <a:avLst/>
          </a:prstGeom>
        </p:spPr>
        <p:txBody>
          <a:bodyPr anchor="ctr"/>
          <a:lstStyle>
            <a:lvl1pPr>
              <a:defRPr sz="900" spc="400" baseline="0">
                <a:solidFill>
                  <a:schemeClr val="bg1"/>
                </a:solidFill>
                <a:latin typeface="+mj-lt"/>
              </a:defRPr>
            </a:lvl1pPr>
          </a:lstStyle>
          <a:p>
            <a:pPr>
              <a:defRPr/>
            </a:pPr>
            <a:r>
              <a:rPr lang="en-US" cap="all"/>
              <a:t>May 21, 20xx</a:t>
            </a:r>
            <a:endParaRPr lang="en-US" cap="all" dirty="0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n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" name="Graphic 49"/>
          <p:cNvPicPr>
            <a:picLocks noChangeAspect="true"/>
          </p:cNvPicPr>
          <p:nvPr userDrawn="true"/>
        </p:nvPicPr>
        <p:blipFill>
          <a:blip r:embed="rId2">
            <a:extLst>
              <a:ext uri="{28A0092B-C50C-407E-A947-70E740481C1C}">
                <a14:useLocalDpi xmlns:a14="http://schemas.microsoft.com/office/drawing/2010/main" val="false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true"/>
          </p:cNvSpPr>
          <p:nvPr>
            <p:ph type="title" hasCustomPrompt="true"/>
          </p:nvPr>
        </p:nvSpPr>
        <p:spPr>
          <a:xfrm>
            <a:off x="3131507" y="412356"/>
            <a:ext cx="5561556" cy="567670"/>
          </a:xfrm>
          <a:prstGeom prst="rect">
            <a:avLst/>
          </a:prstGeom>
        </p:spPr>
        <p:txBody>
          <a:bodyPr/>
          <a:lstStyle>
            <a:lvl1pPr algn="ctr">
              <a:defRPr sz="2800" cap="all" spc="4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title</a:t>
            </a:r>
            <a:endParaRPr lang="en-US" dirty="0"/>
          </a:p>
        </p:txBody>
      </p:sp>
      <p:sp>
        <p:nvSpPr>
          <p:cNvPr id="45" name="Text Placeholder 10"/>
          <p:cNvSpPr>
            <a:spLocks noGrp="true"/>
          </p:cNvSpPr>
          <p:nvPr>
            <p:ph type="body" sz="quarter" idx="21" hasCustomPrompt="true"/>
          </p:nvPr>
        </p:nvSpPr>
        <p:spPr>
          <a:xfrm>
            <a:off x="930273" y="2216292"/>
            <a:ext cx="1611892" cy="1151632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000" cap="all" spc="400" baseline="0">
                <a:solidFill>
                  <a:schemeClr val="accent5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Add title</a:t>
            </a:r>
            <a:endParaRPr lang="en-US" dirty="0"/>
          </a:p>
        </p:txBody>
      </p:sp>
      <p:sp>
        <p:nvSpPr>
          <p:cNvPr id="49" name="Text Placeholder 10"/>
          <p:cNvSpPr>
            <a:spLocks noGrp="true"/>
          </p:cNvSpPr>
          <p:nvPr>
            <p:ph type="body" sz="quarter" idx="22" hasCustomPrompt="true"/>
          </p:nvPr>
        </p:nvSpPr>
        <p:spPr>
          <a:xfrm>
            <a:off x="3613801" y="2216293"/>
            <a:ext cx="1611892" cy="1151632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4000" cap="all" spc="400" baseline="0">
                <a:solidFill>
                  <a:schemeClr val="accent6">
                    <a:lumMod val="75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Add title</a:t>
            </a:r>
            <a:endParaRPr lang="en-US" dirty="0"/>
          </a:p>
        </p:txBody>
      </p:sp>
      <p:sp>
        <p:nvSpPr>
          <p:cNvPr id="47" name="Text Placeholder 10"/>
          <p:cNvSpPr>
            <a:spLocks noGrp="true"/>
          </p:cNvSpPr>
          <p:nvPr>
            <p:ph type="body" sz="quarter" idx="23" hasCustomPrompt="true"/>
          </p:nvPr>
        </p:nvSpPr>
        <p:spPr>
          <a:xfrm>
            <a:off x="6297329" y="2216293"/>
            <a:ext cx="1611892" cy="1151632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4000" cap="all" spc="400" baseline="0">
                <a:solidFill>
                  <a:schemeClr val="accent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Add title</a:t>
            </a:r>
            <a:endParaRPr lang="en-US" dirty="0"/>
          </a:p>
        </p:txBody>
      </p:sp>
      <p:sp>
        <p:nvSpPr>
          <p:cNvPr id="48" name="Text Placeholder 10"/>
          <p:cNvSpPr>
            <a:spLocks noGrp="true"/>
          </p:cNvSpPr>
          <p:nvPr>
            <p:ph type="body" sz="quarter" idx="24" hasCustomPrompt="true"/>
          </p:nvPr>
        </p:nvSpPr>
        <p:spPr>
          <a:xfrm>
            <a:off x="8980856" y="2216293"/>
            <a:ext cx="1611892" cy="1151632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4000" cap="all" spc="400" baseline="0">
                <a:solidFill>
                  <a:schemeClr val="accent3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Add title</a:t>
            </a:r>
            <a:endParaRPr lang="en-US" dirty="0"/>
          </a:p>
        </p:txBody>
      </p:sp>
      <p:sp>
        <p:nvSpPr>
          <p:cNvPr id="37" name="Text Placeholder 14"/>
          <p:cNvSpPr>
            <a:spLocks noGrp="true"/>
          </p:cNvSpPr>
          <p:nvPr>
            <p:ph type="body" sz="quarter" idx="12" hasCustomPrompt="true"/>
          </p:nvPr>
        </p:nvSpPr>
        <p:spPr>
          <a:xfrm>
            <a:off x="545026" y="3927568"/>
            <a:ext cx="2382386" cy="613702"/>
          </a:xfrm>
          <a:prstGeom prst="rect">
            <a:avLst/>
          </a:prstGeom>
        </p:spPr>
        <p:txBody>
          <a:bodyPr anchor="b"/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 cap="none" spc="200" baseline="0">
                <a:solidFill>
                  <a:schemeClr val="accent5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add title</a:t>
            </a:r>
            <a:endParaRPr lang="en-US" dirty="0"/>
          </a:p>
        </p:txBody>
      </p:sp>
      <p:sp>
        <p:nvSpPr>
          <p:cNvPr id="38" name="Text Placeholder 14"/>
          <p:cNvSpPr>
            <a:spLocks noGrp="true"/>
          </p:cNvSpPr>
          <p:nvPr>
            <p:ph type="body" sz="quarter" idx="13" hasCustomPrompt="true"/>
          </p:nvPr>
        </p:nvSpPr>
        <p:spPr>
          <a:xfrm>
            <a:off x="545026" y="4519311"/>
            <a:ext cx="2382386" cy="857935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25000"/>
              </a:lnSpc>
              <a:spcBef>
                <a:spcPts val="0"/>
              </a:spcBef>
              <a:buNone/>
              <a:defRPr sz="1200" cap="none" spc="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Click to add text</a:t>
            </a:r>
            <a:endParaRPr lang="en-US" dirty="0"/>
          </a:p>
        </p:txBody>
      </p:sp>
      <p:sp>
        <p:nvSpPr>
          <p:cNvPr id="39" name="Text Placeholder 14"/>
          <p:cNvSpPr>
            <a:spLocks noGrp="true"/>
          </p:cNvSpPr>
          <p:nvPr>
            <p:ph type="body" sz="quarter" idx="15" hasCustomPrompt="true"/>
          </p:nvPr>
        </p:nvSpPr>
        <p:spPr>
          <a:xfrm>
            <a:off x="3228554" y="3927568"/>
            <a:ext cx="2382386" cy="613702"/>
          </a:xfrm>
          <a:prstGeom prst="rect">
            <a:avLst/>
          </a:prstGeom>
        </p:spPr>
        <p:txBody>
          <a:bodyPr anchor="b"/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 cap="none" spc="200" baseline="0">
                <a:solidFill>
                  <a:schemeClr val="accent6">
                    <a:lumMod val="75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add title</a:t>
            </a:r>
            <a:endParaRPr lang="en-US" dirty="0"/>
          </a:p>
        </p:txBody>
      </p:sp>
      <p:sp>
        <p:nvSpPr>
          <p:cNvPr id="40" name="Text Placeholder 14"/>
          <p:cNvSpPr>
            <a:spLocks noGrp="true"/>
          </p:cNvSpPr>
          <p:nvPr>
            <p:ph type="body" sz="quarter" idx="16" hasCustomPrompt="true"/>
          </p:nvPr>
        </p:nvSpPr>
        <p:spPr>
          <a:xfrm>
            <a:off x="3228554" y="4519311"/>
            <a:ext cx="2382386" cy="857935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25000"/>
              </a:lnSpc>
              <a:spcBef>
                <a:spcPts val="0"/>
              </a:spcBef>
              <a:buNone/>
              <a:defRPr sz="1200" cap="none" spc="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Click to add text</a:t>
            </a:r>
            <a:endParaRPr lang="en-US" dirty="0"/>
          </a:p>
        </p:txBody>
      </p:sp>
      <p:sp>
        <p:nvSpPr>
          <p:cNvPr id="41" name="Text Placeholder 14"/>
          <p:cNvSpPr>
            <a:spLocks noGrp="true"/>
          </p:cNvSpPr>
          <p:nvPr>
            <p:ph type="body" sz="quarter" idx="17" hasCustomPrompt="true"/>
          </p:nvPr>
        </p:nvSpPr>
        <p:spPr>
          <a:xfrm>
            <a:off x="5912082" y="3927568"/>
            <a:ext cx="2382386" cy="613702"/>
          </a:xfrm>
          <a:prstGeom prst="rect">
            <a:avLst/>
          </a:prstGeom>
        </p:spPr>
        <p:txBody>
          <a:bodyPr anchor="b"/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 cap="none" spc="200" baseline="0">
                <a:solidFill>
                  <a:schemeClr val="accent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add title</a:t>
            </a:r>
            <a:endParaRPr lang="en-US" dirty="0"/>
          </a:p>
        </p:txBody>
      </p:sp>
      <p:sp>
        <p:nvSpPr>
          <p:cNvPr id="42" name="Text Placeholder 14"/>
          <p:cNvSpPr>
            <a:spLocks noGrp="true"/>
          </p:cNvSpPr>
          <p:nvPr>
            <p:ph type="body" sz="quarter" idx="18" hasCustomPrompt="true"/>
          </p:nvPr>
        </p:nvSpPr>
        <p:spPr>
          <a:xfrm>
            <a:off x="5912082" y="4519311"/>
            <a:ext cx="2382386" cy="857935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25000"/>
              </a:lnSpc>
              <a:spcBef>
                <a:spcPts val="0"/>
              </a:spcBef>
              <a:buNone/>
              <a:defRPr sz="1200" cap="none" spc="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Click to add text</a:t>
            </a:r>
            <a:endParaRPr lang="en-US" dirty="0"/>
          </a:p>
        </p:txBody>
      </p:sp>
      <p:sp>
        <p:nvSpPr>
          <p:cNvPr id="43" name="Text Placeholder 14"/>
          <p:cNvSpPr>
            <a:spLocks noGrp="true"/>
          </p:cNvSpPr>
          <p:nvPr>
            <p:ph type="body" sz="quarter" idx="19" hasCustomPrompt="true"/>
          </p:nvPr>
        </p:nvSpPr>
        <p:spPr>
          <a:xfrm>
            <a:off x="8595609" y="3927568"/>
            <a:ext cx="2382386" cy="613702"/>
          </a:xfrm>
          <a:prstGeom prst="rect">
            <a:avLst/>
          </a:prstGeom>
        </p:spPr>
        <p:txBody>
          <a:bodyPr anchor="b"/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 cap="none" spc="200" baseline="0">
                <a:solidFill>
                  <a:schemeClr val="accent3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add title</a:t>
            </a:r>
            <a:endParaRPr lang="en-US" dirty="0"/>
          </a:p>
        </p:txBody>
      </p:sp>
      <p:sp>
        <p:nvSpPr>
          <p:cNvPr id="44" name="Text Placeholder 14"/>
          <p:cNvSpPr>
            <a:spLocks noGrp="true"/>
          </p:cNvSpPr>
          <p:nvPr>
            <p:ph type="body" sz="quarter" idx="20" hasCustomPrompt="true"/>
          </p:nvPr>
        </p:nvSpPr>
        <p:spPr>
          <a:xfrm>
            <a:off x="8595609" y="4519311"/>
            <a:ext cx="2382386" cy="857935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25000"/>
              </a:lnSpc>
              <a:spcBef>
                <a:spcPts val="0"/>
              </a:spcBef>
              <a:buNone/>
              <a:defRPr sz="1200" cap="none" spc="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Click to add text</a:t>
            </a:r>
            <a:endParaRPr lang="en-US" dirty="0"/>
          </a:p>
        </p:txBody>
      </p:sp>
      <p:sp>
        <p:nvSpPr>
          <p:cNvPr id="12" name="Footer Placeholder 15"/>
          <p:cNvSpPr>
            <a:spLocks noGrp="true"/>
          </p:cNvSpPr>
          <p:nvPr>
            <p:ph type="ftr" sz="quarter" idx="3"/>
          </p:nvPr>
        </p:nvSpPr>
        <p:spPr>
          <a:xfrm rot="5400000">
            <a:off x="10541127" y="1408176"/>
            <a:ext cx="2770499" cy="365125"/>
          </a:xfrm>
          <a:prstGeom prst="rect">
            <a:avLst/>
          </a:prstGeom>
        </p:spPr>
        <p:txBody>
          <a:bodyPr anchor="ctr"/>
          <a:lstStyle>
            <a:lvl1pPr algn="r">
              <a:defRPr sz="900" cap="all" spc="4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PRESENTATION TITLE</a:t>
            </a:r>
            <a:endParaRPr lang="en-US" dirty="0"/>
          </a:p>
        </p:txBody>
      </p:sp>
      <p:sp>
        <p:nvSpPr>
          <p:cNvPr id="13" name="Slide Number Placeholder 16"/>
          <p:cNvSpPr>
            <a:spLocks noGrp="true"/>
          </p:cNvSpPr>
          <p:nvPr>
            <p:ph type="sldNum" sz="quarter" idx="4"/>
          </p:nvPr>
        </p:nvSpPr>
        <p:spPr>
          <a:xfrm>
            <a:off x="11519019" y="3164804"/>
            <a:ext cx="545911" cy="580029"/>
          </a:xfrm>
          <a:prstGeom prst="rect">
            <a:avLst/>
          </a:prstGeom>
        </p:spPr>
        <p:txBody>
          <a:bodyPr anchor="ctr"/>
          <a:lstStyle>
            <a:lvl1pPr algn="r">
              <a:defRPr sz="1600">
                <a:solidFill>
                  <a:schemeClr val="accent6"/>
                </a:solidFill>
                <a:latin typeface="+mn-lt"/>
              </a:defRPr>
            </a:lvl1pPr>
          </a:lstStyle>
          <a:p>
            <a:pPr>
              <a:defRPr/>
            </a:pPr>
            <a:fld id="{8D1FC6F8-0BCD-47E9-9C64-690771D9C143}" type="slidenum">
              <a:rPr lang="en-US" smtClean="0"/>
            </a:fld>
            <a:endParaRPr lang="en-US" dirty="0"/>
          </a:p>
        </p:txBody>
      </p:sp>
      <p:sp>
        <p:nvSpPr>
          <p:cNvPr id="14" name="Date Placeholder 14"/>
          <p:cNvSpPr>
            <a:spLocks noGrp="true"/>
          </p:cNvSpPr>
          <p:nvPr>
            <p:ph type="dt" sz="half" idx="2"/>
          </p:nvPr>
        </p:nvSpPr>
        <p:spPr>
          <a:xfrm rot="5400000">
            <a:off x="10595991" y="5074920"/>
            <a:ext cx="2647667" cy="365125"/>
          </a:xfrm>
          <a:prstGeom prst="rect">
            <a:avLst/>
          </a:prstGeom>
        </p:spPr>
        <p:txBody>
          <a:bodyPr anchor="ctr"/>
          <a:lstStyle>
            <a:lvl1pPr>
              <a:defRPr sz="900" spc="400" baseline="0">
                <a:solidFill>
                  <a:schemeClr val="bg1"/>
                </a:solidFill>
                <a:latin typeface="+mj-lt"/>
              </a:defRPr>
            </a:lvl1pPr>
          </a:lstStyle>
          <a:p>
            <a:pPr>
              <a:defRPr/>
            </a:pPr>
            <a:r>
              <a:rPr lang="en-US" cap="all"/>
              <a:t>May 21, 20xx</a:t>
            </a:r>
            <a:endParaRPr lang="en-US" cap="all" dirty="0"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mm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Graphic 18"/>
          <p:cNvPicPr>
            <a:picLocks noChangeAspect="true"/>
          </p:cNvPicPr>
          <p:nvPr userDrawn="true"/>
        </p:nvPicPr>
        <p:blipFill>
          <a:blip r:embed="rId2">
            <a:extLst>
              <a:ext uri="{28A0092B-C50C-407E-A947-70E740481C1C}">
                <a14:useLocalDpi xmlns:a14="http://schemas.microsoft.com/office/drawing/2010/main" val="false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true"/>
          </p:cNvSpPr>
          <p:nvPr>
            <p:ph type="title" hasCustomPrompt="true"/>
          </p:nvPr>
        </p:nvSpPr>
        <p:spPr>
          <a:xfrm>
            <a:off x="5679441" y="1259911"/>
            <a:ext cx="5124189" cy="492302"/>
          </a:xfrm>
          <a:prstGeom prst="rect">
            <a:avLst/>
          </a:prstGeom>
        </p:spPr>
        <p:txBody>
          <a:bodyPr/>
          <a:lstStyle>
            <a:lvl1pPr>
              <a:defRPr sz="2800" cap="all" spc="400" baseline="0">
                <a:solidFill>
                  <a:schemeClr val="accent6"/>
                </a:solidFill>
              </a:defRPr>
            </a:lvl1pPr>
          </a:lstStyle>
          <a:p>
            <a:r>
              <a:rPr lang="en-US" dirty="0"/>
              <a:t>Click to add title</a:t>
            </a:r>
            <a:endParaRPr lang="en-US" dirty="0"/>
          </a:p>
        </p:txBody>
      </p:sp>
      <p:sp>
        <p:nvSpPr>
          <p:cNvPr id="17" name="Text Placeholder 14"/>
          <p:cNvSpPr>
            <a:spLocks noGrp="true"/>
          </p:cNvSpPr>
          <p:nvPr>
            <p:ph type="body" sz="quarter" idx="14" hasCustomPrompt="true"/>
          </p:nvPr>
        </p:nvSpPr>
        <p:spPr>
          <a:xfrm>
            <a:off x="5679441" y="1752212"/>
            <a:ext cx="4856479" cy="2413388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50000"/>
              </a:lnSpc>
              <a:spcBef>
                <a:spcPts val="0"/>
              </a:spcBef>
              <a:buNone/>
              <a:defRPr sz="1400" cap="none" spc="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Click to add text</a:t>
            </a:r>
            <a:endParaRPr lang="en-US" dirty="0"/>
          </a:p>
        </p:txBody>
      </p:sp>
      <p:sp>
        <p:nvSpPr>
          <p:cNvPr id="13" name="Footer Placeholder 15"/>
          <p:cNvSpPr>
            <a:spLocks noGrp="true"/>
          </p:cNvSpPr>
          <p:nvPr>
            <p:ph type="ftr" sz="quarter" idx="3"/>
          </p:nvPr>
        </p:nvSpPr>
        <p:spPr>
          <a:xfrm rot="5400000">
            <a:off x="10541127" y="1408176"/>
            <a:ext cx="2770499" cy="365125"/>
          </a:xfrm>
          <a:prstGeom prst="rect">
            <a:avLst/>
          </a:prstGeom>
        </p:spPr>
        <p:txBody>
          <a:bodyPr anchor="ctr"/>
          <a:lstStyle>
            <a:lvl1pPr algn="r">
              <a:defRPr sz="900" cap="all" spc="4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PRESENTATION TITLE</a:t>
            </a:r>
            <a:endParaRPr lang="en-US" dirty="0"/>
          </a:p>
        </p:txBody>
      </p:sp>
      <p:sp>
        <p:nvSpPr>
          <p:cNvPr id="14" name="Slide Number Placeholder 16"/>
          <p:cNvSpPr>
            <a:spLocks noGrp="true"/>
          </p:cNvSpPr>
          <p:nvPr>
            <p:ph type="sldNum" sz="quarter" idx="4"/>
          </p:nvPr>
        </p:nvSpPr>
        <p:spPr>
          <a:xfrm>
            <a:off x="11519019" y="3164804"/>
            <a:ext cx="545911" cy="580029"/>
          </a:xfrm>
          <a:prstGeom prst="rect">
            <a:avLst/>
          </a:prstGeom>
        </p:spPr>
        <p:txBody>
          <a:bodyPr anchor="ctr"/>
          <a:lstStyle>
            <a:lvl1pPr algn="r">
              <a:defRPr sz="1600">
                <a:solidFill>
                  <a:schemeClr val="accent6"/>
                </a:solidFill>
                <a:latin typeface="+mn-lt"/>
              </a:defRPr>
            </a:lvl1pPr>
          </a:lstStyle>
          <a:p>
            <a:pPr>
              <a:defRPr/>
            </a:pPr>
            <a:fld id="{8D1FC6F8-0BCD-47E9-9C64-690771D9C143}" type="slidenum">
              <a:rPr lang="en-US" smtClean="0"/>
            </a:fld>
            <a:endParaRPr lang="en-US" dirty="0"/>
          </a:p>
        </p:txBody>
      </p:sp>
      <p:sp>
        <p:nvSpPr>
          <p:cNvPr id="15" name="Date Placeholder 14"/>
          <p:cNvSpPr>
            <a:spLocks noGrp="true"/>
          </p:cNvSpPr>
          <p:nvPr>
            <p:ph type="dt" sz="half" idx="2"/>
          </p:nvPr>
        </p:nvSpPr>
        <p:spPr>
          <a:xfrm rot="5400000">
            <a:off x="10595991" y="5074920"/>
            <a:ext cx="2647667" cy="365125"/>
          </a:xfrm>
          <a:prstGeom prst="rect">
            <a:avLst/>
          </a:prstGeom>
        </p:spPr>
        <p:txBody>
          <a:bodyPr anchor="ctr"/>
          <a:lstStyle>
            <a:lvl1pPr>
              <a:defRPr sz="900" spc="400" baseline="0">
                <a:solidFill>
                  <a:schemeClr val="bg1"/>
                </a:solidFill>
                <a:latin typeface="+mj-lt"/>
              </a:defRPr>
            </a:lvl1pPr>
          </a:lstStyle>
          <a:p>
            <a:pPr>
              <a:defRPr/>
            </a:pPr>
            <a:r>
              <a:rPr lang="en-US" cap="all"/>
              <a:t>May 21, 20xx</a:t>
            </a:r>
            <a:endParaRPr lang="en-US" cap="all" dirty="0"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2"/>
          <p:cNvPicPr>
            <a:picLocks noChangeAspect="true"/>
          </p:cNvPicPr>
          <p:nvPr userDrawn="true"/>
        </p:nvPicPr>
        <p:blipFill>
          <a:blip r:embed="rId2">
            <a:extLst>
              <a:ext uri="{28A0092B-C50C-407E-A947-70E740481C1C}">
                <a14:useLocalDpi xmlns:a14="http://schemas.microsoft.com/office/drawing/2010/main" val="false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true"/>
          </p:cNvSpPr>
          <p:nvPr>
            <p:ph type="title" hasCustomPrompt="true"/>
          </p:nvPr>
        </p:nvSpPr>
        <p:spPr>
          <a:xfrm>
            <a:off x="1026850" y="563671"/>
            <a:ext cx="4989629" cy="2387771"/>
          </a:xfrm>
          <a:prstGeom prst="rect">
            <a:avLst/>
          </a:prstGeom>
        </p:spPr>
        <p:txBody>
          <a:bodyPr anchor="b"/>
          <a:lstStyle>
            <a:lvl1pPr algn="ctr">
              <a:defRPr sz="4800" cap="all" spc="400" baseline="0">
                <a:solidFill>
                  <a:schemeClr val="accent6"/>
                </a:solidFill>
              </a:defRPr>
            </a:lvl1pPr>
          </a:lstStyle>
          <a:p>
            <a:r>
              <a:rPr lang="en-US" dirty="0"/>
              <a:t>Click to add title</a:t>
            </a:r>
            <a:endParaRPr lang="en-US" dirty="0"/>
          </a:p>
        </p:txBody>
      </p:sp>
      <p:sp>
        <p:nvSpPr>
          <p:cNvPr id="10" name="Text Placeholder 13"/>
          <p:cNvSpPr>
            <a:spLocks noGrp="true"/>
          </p:cNvSpPr>
          <p:nvPr>
            <p:ph type="body" sz="quarter" idx="12" hasCustomPrompt="true"/>
          </p:nvPr>
        </p:nvSpPr>
        <p:spPr>
          <a:xfrm>
            <a:off x="1026852" y="3531676"/>
            <a:ext cx="4989628" cy="1756576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lnSpc>
                <a:spcPct val="150000"/>
              </a:lnSpc>
              <a:spcBef>
                <a:spcPts val="0"/>
              </a:spcBef>
              <a:buNone/>
              <a:defRPr sz="1800" i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add subtitle</a:t>
            </a:r>
            <a:endParaRPr lang="en-US" dirty="0"/>
          </a:p>
        </p:txBody>
      </p:sp>
      <p:sp>
        <p:nvSpPr>
          <p:cNvPr id="12" name="Footer Placeholder 15"/>
          <p:cNvSpPr>
            <a:spLocks noGrp="true"/>
          </p:cNvSpPr>
          <p:nvPr>
            <p:ph type="ftr" sz="quarter" idx="3"/>
          </p:nvPr>
        </p:nvSpPr>
        <p:spPr>
          <a:xfrm rot="5400000">
            <a:off x="10541127" y="1408176"/>
            <a:ext cx="2770499" cy="365125"/>
          </a:xfrm>
          <a:prstGeom prst="rect">
            <a:avLst/>
          </a:prstGeom>
        </p:spPr>
        <p:txBody>
          <a:bodyPr anchor="ctr"/>
          <a:lstStyle>
            <a:lvl1pPr algn="r">
              <a:defRPr sz="900" cap="all" spc="400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defRPr>
            </a:lvl1pPr>
          </a:lstStyle>
          <a:p>
            <a:r>
              <a:rPr lang="en-US" dirty="0"/>
              <a:t>PRESENTATION TITLE</a:t>
            </a:r>
            <a:endParaRPr lang="en-US" dirty="0"/>
          </a:p>
        </p:txBody>
      </p:sp>
      <p:sp>
        <p:nvSpPr>
          <p:cNvPr id="13" name="Slide Number Placeholder 16"/>
          <p:cNvSpPr>
            <a:spLocks noGrp="true"/>
          </p:cNvSpPr>
          <p:nvPr>
            <p:ph type="sldNum" sz="quarter" idx="4"/>
          </p:nvPr>
        </p:nvSpPr>
        <p:spPr>
          <a:xfrm>
            <a:off x="11519019" y="3164804"/>
            <a:ext cx="545911" cy="580029"/>
          </a:xfrm>
          <a:prstGeom prst="rect">
            <a:avLst/>
          </a:prstGeom>
        </p:spPr>
        <p:txBody>
          <a:bodyPr anchor="ctr"/>
          <a:lstStyle>
            <a:lvl1pPr algn="r">
              <a:defRPr sz="160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fld id="{8D1FC6F8-0BCD-47E9-9C64-690771D9C143}" type="slidenum">
              <a:rPr lang="en-US" smtClean="0"/>
            </a:fld>
            <a:endParaRPr lang="en-US" dirty="0"/>
          </a:p>
        </p:txBody>
      </p:sp>
      <p:sp>
        <p:nvSpPr>
          <p:cNvPr id="14" name="Date Placeholder 14"/>
          <p:cNvSpPr>
            <a:spLocks noGrp="true"/>
          </p:cNvSpPr>
          <p:nvPr>
            <p:ph type="dt" sz="half" idx="2"/>
          </p:nvPr>
        </p:nvSpPr>
        <p:spPr>
          <a:xfrm rot="5400000">
            <a:off x="10595991" y="5074920"/>
            <a:ext cx="2647667" cy="365125"/>
          </a:xfrm>
          <a:prstGeom prst="rect">
            <a:avLst/>
          </a:prstGeom>
        </p:spPr>
        <p:txBody>
          <a:bodyPr anchor="ctr"/>
          <a:lstStyle>
            <a:lvl1pPr>
              <a:defRPr sz="900" spc="400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defRPr>
            </a:lvl1pPr>
          </a:lstStyle>
          <a:p>
            <a:pPr>
              <a:defRPr/>
            </a:pPr>
            <a:r>
              <a:rPr lang="en-US" cap="all"/>
              <a:t>May 21, 20xx</a:t>
            </a:r>
            <a:endParaRPr lang="en-US" cap="all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2" Type="http://schemas.openxmlformats.org/officeDocument/2006/relationships/theme" Target="../theme/theme1.xml"/><Relationship Id="rId21" Type="http://schemas.openxmlformats.org/officeDocument/2006/relationships/slideLayout" Target="../slideLayouts/slideLayout21.xml"/><Relationship Id="rId20" Type="http://schemas.openxmlformats.org/officeDocument/2006/relationships/slideLayout" Target="../slideLayouts/slideLayout20.xml"/><Relationship Id="rId2" Type="http://schemas.openxmlformats.org/officeDocument/2006/relationships/slideLayout" Target="../slideLayouts/slideLayout2.xml"/><Relationship Id="rId19" Type="http://schemas.openxmlformats.org/officeDocument/2006/relationships/slideLayout" Target="../slideLayouts/slideLayout19.xml"/><Relationship Id="rId18" Type="http://schemas.openxmlformats.org/officeDocument/2006/relationships/slideLayout" Target="../slideLayouts/slideLayout18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30.xml"/><Relationship Id="rId8" Type="http://schemas.openxmlformats.org/officeDocument/2006/relationships/slideLayout" Target="../slideLayouts/slideLayout29.xml"/><Relationship Id="rId7" Type="http://schemas.openxmlformats.org/officeDocument/2006/relationships/slideLayout" Target="../slideLayouts/slideLayout28.xml"/><Relationship Id="rId6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4.xml"/><Relationship Id="rId22" Type="http://schemas.openxmlformats.org/officeDocument/2006/relationships/theme" Target="../theme/theme2.xml"/><Relationship Id="rId21" Type="http://schemas.openxmlformats.org/officeDocument/2006/relationships/slideLayout" Target="../slideLayouts/slideLayout42.xml"/><Relationship Id="rId20" Type="http://schemas.openxmlformats.org/officeDocument/2006/relationships/slideLayout" Target="../slideLayouts/slideLayout41.xml"/><Relationship Id="rId2" Type="http://schemas.openxmlformats.org/officeDocument/2006/relationships/slideLayout" Target="../slideLayouts/slideLayout23.xml"/><Relationship Id="rId19" Type="http://schemas.openxmlformats.org/officeDocument/2006/relationships/slideLayout" Target="../slideLayouts/slideLayout40.xml"/><Relationship Id="rId18" Type="http://schemas.openxmlformats.org/officeDocument/2006/relationships/slideLayout" Target="../slideLayouts/slideLayout39.xml"/><Relationship Id="rId17" Type="http://schemas.openxmlformats.org/officeDocument/2006/relationships/slideLayout" Target="../slideLayouts/slideLayout38.xml"/><Relationship Id="rId16" Type="http://schemas.openxmlformats.org/officeDocument/2006/relationships/slideLayout" Target="../slideLayouts/slideLayout37.xml"/><Relationship Id="rId15" Type="http://schemas.openxmlformats.org/officeDocument/2006/relationships/slideLayout" Target="../slideLayouts/slideLayout36.xml"/><Relationship Id="rId14" Type="http://schemas.openxmlformats.org/officeDocument/2006/relationships/slideLayout" Target="../slideLayouts/slideLayout35.xml"/><Relationship Id="rId13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31.xml"/><Relationship Id="rId1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ooter Placeholder 15"/>
          <p:cNvSpPr>
            <a:spLocks noGrp="true"/>
          </p:cNvSpPr>
          <p:nvPr>
            <p:ph type="ftr" sz="quarter" idx="3"/>
          </p:nvPr>
        </p:nvSpPr>
        <p:spPr>
          <a:xfrm rot="5400000">
            <a:off x="10541127" y="1408176"/>
            <a:ext cx="2770499" cy="365125"/>
          </a:xfrm>
          <a:prstGeom prst="rect">
            <a:avLst/>
          </a:prstGeom>
        </p:spPr>
        <p:txBody>
          <a:bodyPr anchor="ctr"/>
          <a:lstStyle>
            <a:lvl1pPr algn="r">
              <a:defRPr sz="900" cap="all" spc="4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PRESENTATION TITLE</a:t>
            </a:r>
            <a:endParaRPr lang="en-US" dirty="0"/>
          </a:p>
        </p:txBody>
      </p:sp>
      <p:sp>
        <p:nvSpPr>
          <p:cNvPr id="14" name="Slide Number Placeholder 16"/>
          <p:cNvSpPr>
            <a:spLocks noGrp="true"/>
          </p:cNvSpPr>
          <p:nvPr>
            <p:ph type="sldNum" sz="quarter" idx="4"/>
          </p:nvPr>
        </p:nvSpPr>
        <p:spPr>
          <a:xfrm>
            <a:off x="11519019" y="3164804"/>
            <a:ext cx="545911" cy="580029"/>
          </a:xfrm>
          <a:prstGeom prst="rect">
            <a:avLst/>
          </a:prstGeom>
        </p:spPr>
        <p:txBody>
          <a:bodyPr anchor="ctr"/>
          <a:lstStyle>
            <a:lvl1pPr algn="r">
              <a:defRPr sz="1600">
                <a:solidFill>
                  <a:schemeClr val="accent6"/>
                </a:solidFill>
                <a:latin typeface="+mn-lt"/>
              </a:defRPr>
            </a:lvl1pPr>
          </a:lstStyle>
          <a:p>
            <a:pPr>
              <a:defRPr/>
            </a:pPr>
            <a:fld id="{8D1FC6F8-0BCD-47E9-9C64-690771D9C143}" type="slidenum">
              <a:rPr lang="en-US" smtClean="0"/>
            </a:fld>
            <a:endParaRPr lang="en-US" dirty="0"/>
          </a:p>
        </p:txBody>
      </p:sp>
      <p:sp>
        <p:nvSpPr>
          <p:cNvPr id="15" name="Date Placeholder 14"/>
          <p:cNvSpPr>
            <a:spLocks noGrp="true"/>
          </p:cNvSpPr>
          <p:nvPr>
            <p:ph type="dt" sz="half" idx="2"/>
          </p:nvPr>
        </p:nvSpPr>
        <p:spPr>
          <a:xfrm rot="5400000">
            <a:off x="10595991" y="5074920"/>
            <a:ext cx="2647667" cy="365125"/>
          </a:xfrm>
          <a:prstGeom prst="rect">
            <a:avLst/>
          </a:prstGeom>
        </p:spPr>
        <p:txBody>
          <a:bodyPr anchor="ctr"/>
          <a:lstStyle>
            <a:lvl1pPr>
              <a:defRPr sz="900" spc="400" baseline="0">
                <a:solidFill>
                  <a:schemeClr val="bg1"/>
                </a:solidFill>
                <a:latin typeface="+mj-lt"/>
              </a:defRPr>
            </a:lvl1pPr>
          </a:lstStyle>
          <a:p>
            <a:pPr>
              <a:defRPr/>
            </a:pPr>
            <a:r>
              <a:rPr lang="en-US" cap="all"/>
              <a:t>May 21, 20xx</a:t>
            </a:r>
            <a:endParaRPr lang="en-US" cap="all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8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ooter Placeholder 15"/>
          <p:cNvSpPr>
            <a:spLocks noGrp="true"/>
          </p:cNvSpPr>
          <p:nvPr>
            <p:ph type="ftr" sz="quarter" idx="3"/>
          </p:nvPr>
        </p:nvSpPr>
        <p:spPr>
          <a:xfrm rot="5400000">
            <a:off x="10541127" y="1408176"/>
            <a:ext cx="2770499" cy="365125"/>
          </a:xfrm>
          <a:prstGeom prst="rect">
            <a:avLst/>
          </a:prstGeom>
        </p:spPr>
        <p:txBody>
          <a:bodyPr anchor="ctr"/>
          <a:lstStyle>
            <a:lvl1pPr algn="r">
              <a:defRPr sz="900" cap="all" spc="4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PRESENTATION TITLE</a:t>
            </a:r>
            <a:endParaRPr lang="en-US" dirty="0"/>
          </a:p>
        </p:txBody>
      </p:sp>
      <p:sp>
        <p:nvSpPr>
          <p:cNvPr id="14" name="Slide Number Placeholder 16"/>
          <p:cNvSpPr>
            <a:spLocks noGrp="true"/>
          </p:cNvSpPr>
          <p:nvPr>
            <p:ph type="sldNum" sz="quarter" idx="4"/>
          </p:nvPr>
        </p:nvSpPr>
        <p:spPr>
          <a:xfrm>
            <a:off x="11519019" y="3164804"/>
            <a:ext cx="545911" cy="580029"/>
          </a:xfrm>
          <a:prstGeom prst="rect">
            <a:avLst/>
          </a:prstGeom>
        </p:spPr>
        <p:txBody>
          <a:bodyPr anchor="ctr"/>
          <a:lstStyle>
            <a:lvl1pPr algn="r">
              <a:defRPr sz="1600">
                <a:solidFill>
                  <a:schemeClr val="accent6"/>
                </a:solidFill>
                <a:latin typeface="+mn-lt"/>
              </a:defRPr>
            </a:lvl1pPr>
          </a:lstStyle>
          <a:p>
            <a:pPr>
              <a:defRPr/>
            </a:pPr>
            <a:fld id="{8D1FC6F8-0BCD-47E9-9C64-690771D9C143}" type="slidenum">
              <a:rPr lang="en-US" smtClean="0"/>
            </a:fld>
            <a:endParaRPr lang="en-US" dirty="0"/>
          </a:p>
        </p:txBody>
      </p:sp>
      <p:sp>
        <p:nvSpPr>
          <p:cNvPr id="15" name="Date Placeholder 14"/>
          <p:cNvSpPr>
            <a:spLocks noGrp="true"/>
          </p:cNvSpPr>
          <p:nvPr>
            <p:ph type="dt" sz="half" idx="2"/>
          </p:nvPr>
        </p:nvSpPr>
        <p:spPr>
          <a:xfrm rot="5400000">
            <a:off x="10595991" y="5074920"/>
            <a:ext cx="2647667" cy="365125"/>
          </a:xfrm>
          <a:prstGeom prst="rect">
            <a:avLst/>
          </a:prstGeom>
        </p:spPr>
        <p:txBody>
          <a:bodyPr anchor="ctr"/>
          <a:lstStyle>
            <a:lvl1pPr>
              <a:defRPr sz="900" spc="400" baseline="0">
                <a:solidFill>
                  <a:schemeClr val="bg1"/>
                </a:solidFill>
                <a:latin typeface="+mj-lt"/>
              </a:defRPr>
            </a:lvl1pPr>
          </a:lstStyle>
          <a:p>
            <a:pPr>
              <a:defRPr/>
            </a:pPr>
            <a:r>
              <a:rPr lang="en-US" cap="all"/>
              <a:t>May 21, 20xx</a:t>
            </a:r>
            <a:endParaRPr lang="en-US" cap="all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2" r:id="rId2"/>
    <p:sldLayoutId id="2147483673" r:id="rId3"/>
    <p:sldLayoutId id="2147483674" r:id="rId4"/>
    <p:sldLayoutId id="2147483675" r:id="rId5"/>
    <p:sldLayoutId id="2147483676" r:id="rId6"/>
    <p:sldLayoutId id="2147483677" r:id="rId7"/>
    <p:sldLayoutId id="2147483678" r:id="rId8"/>
    <p:sldLayoutId id="2147483679" r:id="rId9"/>
    <p:sldLayoutId id="2147483680" r:id="rId10"/>
    <p:sldLayoutId id="2147483681" r:id="rId11"/>
    <p:sldLayoutId id="2147483682" r:id="rId12"/>
    <p:sldLayoutId id="2147483683" r:id="rId13"/>
    <p:sldLayoutId id="2147483684" r:id="rId14"/>
    <p:sldLayoutId id="2147483685" r:id="rId15"/>
    <p:sldLayoutId id="2147483686" r:id="rId16"/>
    <p:sldLayoutId id="2147483687" r:id="rId17"/>
    <p:sldLayoutId id="2147483688" r:id="rId18"/>
    <p:sldLayoutId id="2147483689" r:id="rId19"/>
    <p:sldLayoutId id="2147483690" r:id="rId20"/>
    <p:sldLayoutId id="2147483691" r:id="rId2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8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4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5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image" Target="../media/image18.png"/><Relationship Id="rId1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8.xml"/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image" Target="../media/image20.png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9.xml"/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image" Target="../media/image23.png"/></Relationships>
</file>

<file path=ppt/slides/_rels/slide11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.xml"/><Relationship Id="rId4" Type="http://schemas.openxmlformats.org/officeDocument/2006/relationships/slideLayout" Target="../slideLayouts/slideLayout10.xml"/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image" Target="../media/image26.png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1.xml"/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image" Target="../media/image2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image" Target="../media/image33.png"/><Relationship Id="rId1" Type="http://schemas.openxmlformats.org/officeDocument/2006/relationships/image" Target="../media/image32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3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5.xml"/><Relationship Id="rId2" Type="http://schemas.openxmlformats.org/officeDocument/2006/relationships/image" Target="../media/image36.jpeg"/><Relationship Id="rId1" Type="http://schemas.openxmlformats.org/officeDocument/2006/relationships/image" Target="../media/image35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6.xml"/><Relationship Id="rId1" Type="http://schemas.openxmlformats.org/officeDocument/2006/relationships/image" Target="../media/image37.jpeg"/></Relationships>
</file>

<file path=ppt/slides/_rels/slide17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7.xml"/><Relationship Id="rId4" Type="http://schemas.openxmlformats.org/officeDocument/2006/relationships/image" Target="../media/image41.png"/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image" Target="../media/image38.png"/></Relationships>
</file>

<file path=ppt/slides/_rels/slide18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38.xml"/><Relationship Id="rId4" Type="http://schemas.openxmlformats.org/officeDocument/2006/relationships/image" Target="../media/image45.png"/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image" Target="../media/image42.jpeg"/></Relationships>
</file>

<file path=ppt/slides/_rels/slide19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0.xml"/><Relationship Id="rId4" Type="http://schemas.openxmlformats.org/officeDocument/2006/relationships/image" Target="../media/image49.png"/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image" Target="../media/image46.png"/></Relationships>
</file>

<file path=ppt/slides/_rels/slide20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0.xml"/><Relationship Id="rId4" Type="http://schemas.openxmlformats.org/officeDocument/2006/relationships/image" Target="../media/image53.png"/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image" Target="../media/image5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1.xml"/><Relationship Id="rId2" Type="http://schemas.openxmlformats.org/officeDocument/2006/relationships/image" Target="../media/image55.png"/><Relationship Id="rId1" Type="http://schemas.openxmlformats.org/officeDocument/2006/relationships/image" Target="../media/image5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true"/>
          </p:cNvSpPr>
          <p:nvPr>
            <p:ph type="title"/>
          </p:nvPr>
        </p:nvSpPr>
        <p:spPr>
          <a:xfrm>
            <a:off x="511175" y="-57785"/>
            <a:ext cx="8085455" cy="1686560"/>
          </a:xfrm>
        </p:spPr>
        <p:txBody>
          <a:bodyPr/>
          <a:lstStyle/>
          <a:p>
            <a:endParaRPr lang="en-US" altLang="en-US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13" name="Text Placeholder 12"/>
          <p:cNvSpPr>
            <a:spLocks noGrp="true"/>
          </p:cNvSpPr>
          <p:nvPr>
            <p:ph type="body" sz="quarter" idx="12"/>
          </p:nvPr>
        </p:nvSpPr>
        <p:spPr>
          <a:xfrm>
            <a:off x="354330" y="243205"/>
            <a:ext cx="5474335" cy="2040255"/>
          </a:xfrm>
        </p:spPr>
        <p:txBody>
          <a:bodyPr>
            <a:normAutofit/>
          </a:bodyPr>
          <a:lstStyle/>
          <a:p>
            <a:r>
              <a:rPr lang="en-US" altLang="en-US" sz="2800" dirty="0"/>
              <a:t>     Удружење “STEP TO STEP”</a:t>
            </a:r>
            <a:endParaRPr lang="en-US" altLang="en-US" sz="2800" dirty="0"/>
          </a:p>
        </p:txBody>
      </p:sp>
      <p:pic>
        <p:nvPicPr>
          <p:cNvPr id="2" name="Picture 1" descr="Odvazni i snazni-plakat"/>
          <p:cNvPicPr>
            <a:picLocks noChangeAspect="true"/>
          </p:cNvPicPr>
          <p:nvPr/>
        </p:nvPicPr>
        <p:blipFill>
          <a:blip r:embed="rId1"/>
          <a:stretch>
            <a:fillRect/>
          </a:stretch>
        </p:blipFill>
        <p:spPr>
          <a:xfrm>
            <a:off x="694055" y="769620"/>
            <a:ext cx="3910330" cy="57454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itle 26"/>
          <p:cNvSpPr>
            <a:spLocks noGrp="true"/>
          </p:cNvSpPr>
          <p:nvPr>
            <p:ph type="title"/>
          </p:nvPr>
        </p:nvSpPr>
        <p:spPr>
          <a:xfrm>
            <a:off x="768985" y="880745"/>
            <a:ext cx="4377690" cy="496570"/>
          </a:xfrm>
        </p:spPr>
        <p:txBody>
          <a:bodyPr/>
          <a:lstStyle/>
          <a:p>
            <a:r>
              <a:rPr lang="en-US" altLang="en-US" dirty="0"/>
              <a:t>О удружењу...</a:t>
            </a:r>
            <a:endParaRPr lang="en-US" altLang="en-US" dirty="0"/>
          </a:p>
        </p:txBody>
      </p:sp>
      <p:sp>
        <p:nvSpPr>
          <p:cNvPr id="59" name="Text Placeholder 58"/>
          <p:cNvSpPr>
            <a:spLocks noGrp="true"/>
          </p:cNvSpPr>
          <p:nvPr>
            <p:ph type="body" sz="quarter" idx="12"/>
          </p:nvPr>
        </p:nvSpPr>
        <p:spPr>
          <a:xfrm>
            <a:off x="558800" y="1510030"/>
            <a:ext cx="6281420" cy="2821940"/>
          </a:xfrm>
        </p:spPr>
        <p:txBody>
          <a:bodyPr/>
          <a:lstStyle/>
          <a:p>
            <a:r>
              <a:rPr lang="en-US" sz="1400" dirty="0"/>
              <a:t>Удружење “</a:t>
            </a:r>
            <a:r>
              <a:rPr lang="en-US" altLang="en-US" sz="1400" dirty="0"/>
              <a:t>Step to step</a:t>
            </a:r>
            <a:r>
              <a:rPr lang="en-US" sz="1400" dirty="0"/>
              <a:t>” </a:t>
            </a:r>
            <a:r>
              <a:rPr lang="en-US" altLang="en-US" sz="1400" dirty="0"/>
              <a:t> </a:t>
            </a:r>
            <a:r>
              <a:rPr lang="en-US" sz="1400" dirty="0"/>
              <a:t>је основано почетком 2022.године</a:t>
            </a:r>
            <a:r>
              <a:rPr lang="en-US" altLang="en-US" sz="1400" dirty="0"/>
              <a:t>  </a:t>
            </a:r>
            <a:r>
              <a:rPr lang="en-US" sz="1400" dirty="0"/>
              <a:t>као нестраначко,</a:t>
            </a:r>
            <a:r>
              <a:rPr lang="en-US" altLang="en-US" sz="1400" dirty="0"/>
              <a:t> </a:t>
            </a:r>
            <a:r>
              <a:rPr lang="en-US" sz="1400" dirty="0"/>
              <a:t>невладино и непрофитабилно удружење ради остваривања циљева у области неговања националног,</a:t>
            </a:r>
            <a:r>
              <a:rPr lang="en-US" altLang="en-US" sz="1400" dirty="0"/>
              <a:t> </a:t>
            </a:r>
            <a:r>
              <a:rPr lang="en-US" sz="1400" dirty="0"/>
              <a:t>језичког и културног идентитета,а поготово младих,</a:t>
            </a:r>
            <a:r>
              <a:rPr lang="en-US" altLang="en-US" sz="1400" dirty="0"/>
              <a:t> </a:t>
            </a:r>
            <a:r>
              <a:rPr lang="en-US" sz="1400" dirty="0"/>
              <a:t>путем </a:t>
            </a:r>
            <a:r>
              <a:rPr lang="en-US" altLang="en-US" sz="1400" dirty="0"/>
              <a:t>ш</a:t>
            </a:r>
            <a:r>
              <a:rPr lang="en-US" sz="1400" dirty="0"/>
              <a:t>ирења,</a:t>
            </a:r>
            <a:r>
              <a:rPr lang="en-US" altLang="en-US" sz="1400" dirty="0"/>
              <a:t> </a:t>
            </a:r>
            <a:r>
              <a:rPr lang="en-US" sz="1400" dirty="0"/>
              <a:t>јачања,</a:t>
            </a:r>
            <a:r>
              <a:rPr lang="en-US" altLang="en-US" sz="1400" dirty="0"/>
              <a:t> </a:t>
            </a:r>
            <a:r>
              <a:rPr lang="en-US" sz="1400" dirty="0"/>
              <a:t>продубљ</a:t>
            </a:r>
            <a:r>
              <a:rPr lang="en-US" altLang="en-US" sz="1400" dirty="0"/>
              <a:t>и</a:t>
            </a:r>
            <a:r>
              <a:rPr lang="en-US" sz="1400" dirty="0"/>
              <a:t>вања,</a:t>
            </a:r>
            <a:r>
              <a:rPr lang="en-US" altLang="en-US" sz="1400" dirty="0"/>
              <a:t> </a:t>
            </a:r>
            <a:r>
              <a:rPr lang="en-US" sz="1400" dirty="0"/>
              <a:t>унапређења </a:t>
            </a:r>
            <a:r>
              <a:rPr lang="en-US" altLang="en-US" sz="1400" dirty="0"/>
              <a:t> </a:t>
            </a:r>
            <a:r>
              <a:rPr lang="en-US" sz="1400" dirty="0"/>
              <a:t>пријатељства</a:t>
            </a:r>
            <a:r>
              <a:rPr lang="en-US" altLang="en-US" sz="1400" dirty="0"/>
              <a:t> </a:t>
            </a:r>
            <a:r>
              <a:rPr lang="en-US" sz="1400" dirty="0"/>
              <a:t> и развијање </a:t>
            </a:r>
            <a:r>
              <a:rPr lang="en-US" altLang="en-US" sz="1400" dirty="0"/>
              <a:t> </a:t>
            </a:r>
            <a:r>
              <a:rPr lang="en-US" sz="1400" dirty="0"/>
              <a:t>међусобних</a:t>
            </a:r>
            <a:r>
              <a:rPr lang="en-US" altLang="en-US" sz="1400" dirty="0"/>
              <a:t> </a:t>
            </a:r>
            <a:r>
              <a:rPr lang="en-US" sz="1400" dirty="0"/>
              <a:t> веза</a:t>
            </a:r>
            <a:r>
              <a:rPr lang="en-US" altLang="en-US" sz="1400" dirty="0"/>
              <a:t> </a:t>
            </a:r>
            <a:r>
              <a:rPr lang="en-US" sz="1400" dirty="0"/>
              <a:t> у </a:t>
            </a:r>
            <a:r>
              <a:rPr lang="en-US" altLang="en-US" sz="1400" dirty="0"/>
              <a:t> </a:t>
            </a:r>
            <a:r>
              <a:rPr lang="en-US" sz="1400" dirty="0"/>
              <a:t>локалн</a:t>
            </a:r>
            <a:r>
              <a:rPr lang="en-US" altLang="en-US" sz="1400" dirty="0"/>
              <a:t>о</a:t>
            </a:r>
            <a:r>
              <a:rPr lang="en-US" sz="1400" dirty="0"/>
              <a:t>ј </a:t>
            </a:r>
            <a:r>
              <a:rPr lang="en-US" altLang="en-US" sz="1400" dirty="0"/>
              <a:t> </a:t>
            </a:r>
            <a:r>
              <a:rPr lang="en-US" sz="1400" dirty="0"/>
              <a:t>заједници</a:t>
            </a:r>
            <a:r>
              <a:rPr lang="en-US" altLang="en-US" sz="1400" dirty="0"/>
              <a:t>   </a:t>
            </a:r>
            <a:r>
              <a:rPr lang="en-US" sz="1400" dirty="0"/>
              <a:t>као и ре</a:t>
            </a:r>
            <a:r>
              <a:rPr lang="en-US" altLang="en-US" sz="1400" dirty="0"/>
              <a:t>ш</a:t>
            </a:r>
            <a:r>
              <a:rPr lang="en-US" sz="1400" dirty="0"/>
              <a:t>авање проблема локалне заједнице из области социјалне и здравствене заштите,</a:t>
            </a:r>
            <a:r>
              <a:rPr lang="en-US" altLang="en-US" sz="1400" dirty="0"/>
              <a:t> </a:t>
            </a:r>
            <a:r>
              <a:rPr lang="en-US" sz="1400" dirty="0"/>
              <a:t>друштвене </a:t>
            </a:r>
            <a:r>
              <a:rPr lang="en-US" altLang="en-US" sz="1400" dirty="0"/>
              <a:t>  </a:t>
            </a:r>
            <a:r>
              <a:rPr lang="en-US" sz="1400" dirty="0"/>
              <a:t>бриге</a:t>
            </a:r>
            <a:r>
              <a:rPr lang="en-US" altLang="en-US" sz="1400" dirty="0"/>
              <a:t>  </a:t>
            </a:r>
            <a:r>
              <a:rPr lang="en-US" sz="1400" dirty="0"/>
              <a:t> о грађанима,</a:t>
            </a:r>
            <a:r>
              <a:rPr lang="en-US" altLang="en-US" sz="1400" dirty="0"/>
              <a:t>  </a:t>
            </a:r>
            <a:r>
              <a:rPr lang="en-US" sz="1400" dirty="0"/>
              <a:t>заштите</a:t>
            </a:r>
            <a:r>
              <a:rPr lang="en-US" altLang="en-US" sz="1400" dirty="0"/>
              <a:t>   </a:t>
            </a:r>
            <a:r>
              <a:rPr lang="en-US" sz="1400" dirty="0"/>
              <a:t> и </a:t>
            </a:r>
            <a:r>
              <a:rPr lang="en-US" altLang="en-US" sz="1400" dirty="0"/>
              <a:t>    </a:t>
            </a:r>
            <a:r>
              <a:rPr lang="en-US" sz="1400" dirty="0"/>
              <a:t>промовисање</a:t>
            </a:r>
            <a:r>
              <a:rPr lang="en-US" altLang="en-US" sz="1400" dirty="0"/>
              <a:t>    </a:t>
            </a:r>
            <a:r>
              <a:rPr lang="en-US" sz="1400" dirty="0"/>
              <a:t> људских</a:t>
            </a:r>
            <a:r>
              <a:rPr lang="en-US" altLang="en-US" sz="1400" dirty="0"/>
              <a:t>    </a:t>
            </a:r>
            <a:r>
              <a:rPr lang="en-US" sz="1400" dirty="0"/>
              <a:t> и мањинских </a:t>
            </a:r>
            <a:r>
              <a:rPr lang="en-US" altLang="en-US" sz="1400" dirty="0"/>
              <a:t>    </a:t>
            </a:r>
            <a:r>
              <a:rPr lang="en-US" sz="1400" dirty="0"/>
              <a:t>права </a:t>
            </a:r>
            <a:r>
              <a:rPr lang="en-US" altLang="en-US" sz="1400" dirty="0"/>
              <a:t>     </a:t>
            </a:r>
            <a:r>
              <a:rPr lang="en-US" sz="1400" dirty="0"/>
              <a:t>и </a:t>
            </a:r>
            <a:r>
              <a:rPr lang="en-US" altLang="en-US" sz="1400" dirty="0"/>
              <a:t>     </a:t>
            </a:r>
            <a:r>
              <a:rPr lang="en-US" sz="1400" dirty="0"/>
              <a:t>слободе</a:t>
            </a:r>
            <a:r>
              <a:rPr lang="en-US" altLang="en-US" sz="1400" dirty="0"/>
              <a:t>  </a:t>
            </a:r>
            <a:r>
              <a:rPr lang="en-US" sz="1400" dirty="0"/>
              <a:t>грађана</a:t>
            </a:r>
            <a:r>
              <a:rPr lang="en-US" altLang="en-US" sz="1400" dirty="0"/>
              <a:t>      </a:t>
            </a:r>
            <a:r>
              <a:rPr lang="en-US" sz="1400" dirty="0"/>
              <a:t>унапређење руралног туризма,</a:t>
            </a:r>
            <a:r>
              <a:rPr lang="en-US" altLang="en-US" sz="1400" dirty="0"/>
              <a:t> </a:t>
            </a:r>
            <a:r>
              <a:rPr lang="en-US" sz="1400" dirty="0"/>
              <a:t>одрживог развоја и очувања животне средине.</a:t>
            </a:r>
            <a:endParaRPr lang="en-US" sz="1400" dirty="0"/>
          </a:p>
          <a:p>
            <a:r>
              <a:rPr lang="en-US" altLang="en-US" sz="14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КЉУЧНЕ ОБЛАСТИ: СОЦИЈАЛНА ЗАШТИТА( ХИПЕРАКТИВНОСТ КОД ДЕЦЕ), </a:t>
            </a:r>
            <a:endParaRPr lang="en-US" altLang="en-US" sz="14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  <a:p>
            <a:r>
              <a:rPr lang="en-US" altLang="en-US" sz="14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БЕЗЕЕДНОСТ МЛАДИХ, </a:t>
            </a:r>
            <a:endParaRPr lang="en-US" altLang="en-US" sz="14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  <a:p>
            <a:r>
              <a:rPr lang="en-US" altLang="en-US" sz="14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КУЛТУРА И РУРАЛНИ ТУРИЗАМ</a:t>
            </a:r>
            <a:endParaRPr lang="en-US" altLang="en-US" sz="14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pic>
        <p:nvPicPr>
          <p:cNvPr id="2" name="Picture 1"/>
          <p:cNvPicPr>
            <a:picLocks noChangeAspect="true"/>
          </p:cNvPicPr>
          <p:nvPr/>
        </p:nvPicPr>
        <p:blipFill>
          <a:blip r:embed="rId1"/>
          <a:stretch>
            <a:fillRect/>
          </a:stretch>
        </p:blipFill>
        <p:spPr>
          <a:xfrm>
            <a:off x="8662035" y="2552700"/>
            <a:ext cx="1677670" cy="167767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true"/>
          </p:cNvSpPr>
          <p:nvPr>
            <p:ph type="body" sz="quarter" idx="12"/>
          </p:nvPr>
        </p:nvSpPr>
        <p:spPr>
          <a:xfrm>
            <a:off x="838835" y="2367915"/>
            <a:ext cx="4989830" cy="3394710"/>
          </a:xfrm>
        </p:spPr>
        <p:txBody>
          <a:bodyPr>
            <a:normAutofit/>
          </a:bodyPr>
          <a:lstStyle/>
          <a:p>
            <a:r>
              <a:rPr lang="en-US"/>
              <a:t>Креирати програм у оквиру ког ће се кроз различите курсеве и обуке лиценцирати млади лидери који ће потом релизовати промотивну кампању и радионице у средњим школама из области безбедности и реаговања у ванредним ситуацијама а све кроз неформалне облике образовања.</a:t>
            </a:r>
            <a:endParaRPr lang="en-US"/>
          </a:p>
        </p:txBody>
      </p:sp>
      <p:sp>
        <p:nvSpPr>
          <p:cNvPr id="4" name="Title 3"/>
          <p:cNvSpPr>
            <a:spLocks noGrp="true"/>
          </p:cNvSpPr>
          <p:nvPr>
            <p:ph type="title"/>
          </p:nvPr>
        </p:nvSpPr>
        <p:spPr>
          <a:xfrm>
            <a:off x="825500" y="478155"/>
            <a:ext cx="6678930" cy="1889760"/>
          </a:xfrm>
        </p:spPr>
        <p:txBody>
          <a:bodyPr/>
          <a:lstStyle/>
          <a:p>
            <a:r>
              <a:rPr lang="en-US" altLang="en-US" sz="4000"/>
              <a:t>Наш задатак је био:</a:t>
            </a:r>
            <a:endParaRPr lang="en-US" altLang="en-US" sz="40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Title 45"/>
          <p:cNvSpPr>
            <a:spLocks noGrp="true"/>
          </p:cNvSpPr>
          <p:nvPr>
            <p:ph type="title"/>
          </p:nvPr>
        </p:nvSpPr>
        <p:spPr>
          <a:xfrm>
            <a:off x="4280535" y="371475"/>
            <a:ext cx="6355715" cy="667385"/>
          </a:xfrm>
        </p:spPr>
        <p:txBody>
          <a:bodyPr/>
          <a:lstStyle/>
          <a:p>
            <a:r>
              <a:rPr lang="en-US" altLang="en-US" sz="3200" b="1" dirty="0"/>
              <a:t>оДВАЖНИ &amp; снажни</a:t>
            </a:r>
            <a:endParaRPr lang="en-US" altLang="en-US" sz="3200" b="1" dirty="0"/>
          </a:p>
        </p:txBody>
      </p:sp>
      <p:sp>
        <p:nvSpPr>
          <p:cNvPr id="41" name="Text Placeholder 40"/>
          <p:cNvSpPr>
            <a:spLocks noGrp="true"/>
          </p:cNvSpPr>
          <p:nvPr>
            <p:ph type="body" sz="quarter" idx="22"/>
          </p:nvPr>
        </p:nvSpPr>
        <p:spPr>
          <a:xfrm>
            <a:off x="4199890" y="1236345"/>
            <a:ext cx="2556510" cy="567690"/>
          </a:xfrm>
        </p:spPr>
        <p:txBody>
          <a:bodyPr/>
          <a:lstStyle/>
          <a:p>
            <a:r>
              <a:rPr lang="en-US" altLang="en-US" sz="2000" dirty="0"/>
              <a:t>ЦИЉНА ГРУПА</a:t>
            </a:r>
            <a:endParaRPr lang="en-US" altLang="en-US" sz="2000" dirty="0"/>
          </a:p>
        </p:txBody>
      </p:sp>
      <p:sp>
        <p:nvSpPr>
          <p:cNvPr id="42" name="Text Placeholder 41"/>
          <p:cNvSpPr>
            <a:spLocks noGrp="true"/>
          </p:cNvSpPr>
          <p:nvPr>
            <p:ph type="body" sz="quarter" idx="15"/>
          </p:nvPr>
        </p:nvSpPr>
        <p:spPr>
          <a:xfrm>
            <a:off x="4280535" y="1612265"/>
            <a:ext cx="2900680" cy="1105535"/>
          </a:xfrm>
        </p:spPr>
        <p:txBody>
          <a:bodyPr/>
          <a:lstStyle/>
          <a:p>
            <a:r>
              <a:rPr lang="en-US" altLang="en-US" sz="2000" b="1" dirty="0"/>
              <a:t>СРЕДЊОШКОЛЦИ</a:t>
            </a:r>
            <a:endParaRPr lang="en-US" altLang="en-US" sz="2000" b="1" dirty="0"/>
          </a:p>
        </p:txBody>
      </p:sp>
      <p:sp>
        <p:nvSpPr>
          <p:cNvPr id="13" name="Text Placeholder 12"/>
          <p:cNvSpPr>
            <a:spLocks noGrp="true"/>
          </p:cNvSpPr>
          <p:nvPr>
            <p:ph type="body" sz="quarter" idx="12"/>
          </p:nvPr>
        </p:nvSpPr>
        <p:spPr>
          <a:xfrm>
            <a:off x="7538997" y="1125150"/>
            <a:ext cx="2556578" cy="365125"/>
          </a:xfrm>
        </p:spPr>
        <p:txBody>
          <a:bodyPr/>
          <a:lstStyle/>
          <a:p>
            <a:r>
              <a:rPr lang="en-US" altLang="en-US" sz="2000" dirty="0"/>
              <a:t>УЧЕСНИЦИ ПРОЈЕКТА</a:t>
            </a:r>
            <a:endParaRPr lang="en-US" altLang="en-US" sz="2000" dirty="0"/>
          </a:p>
        </p:txBody>
      </p:sp>
      <p:sp>
        <p:nvSpPr>
          <p:cNvPr id="14" name="Text Placeholder 13"/>
          <p:cNvSpPr>
            <a:spLocks noGrp="true"/>
          </p:cNvSpPr>
          <p:nvPr>
            <p:ph type="body" sz="quarter" idx="13"/>
          </p:nvPr>
        </p:nvSpPr>
        <p:spPr>
          <a:xfrm>
            <a:off x="7538720" y="1731645"/>
            <a:ext cx="3766820" cy="1068705"/>
          </a:xfrm>
        </p:spPr>
        <p:txBody>
          <a:bodyPr/>
          <a:lstStyle/>
          <a:p>
            <a:r>
              <a:rPr lang="en-US" altLang="en-US" sz="3200" b="1" dirty="0"/>
              <a:t>10</a:t>
            </a:r>
            <a:r>
              <a:rPr lang="en-US" altLang="en-US" sz="2000" b="1" dirty="0"/>
              <a:t> МЛАДИХ ЛИДЕРА</a:t>
            </a:r>
            <a:endParaRPr lang="en-US" altLang="en-US" sz="2000" b="1" dirty="0"/>
          </a:p>
        </p:txBody>
      </p:sp>
      <p:sp>
        <p:nvSpPr>
          <p:cNvPr id="45" name="Text Placeholder 44"/>
          <p:cNvSpPr>
            <a:spLocks noGrp="true"/>
          </p:cNvSpPr>
          <p:nvPr>
            <p:ph type="body" sz="quarter" idx="24"/>
          </p:nvPr>
        </p:nvSpPr>
        <p:spPr>
          <a:xfrm>
            <a:off x="3784305" y="3929021"/>
            <a:ext cx="2556577" cy="365125"/>
          </a:xfrm>
        </p:spPr>
        <p:txBody>
          <a:bodyPr/>
          <a:lstStyle/>
          <a:p>
            <a:r>
              <a:rPr lang="en-US" altLang="en-US" sz="2400" dirty="0"/>
              <a:t>ТЕМЕ</a:t>
            </a:r>
            <a:endParaRPr lang="en-US" altLang="en-US" sz="2400" dirty="0"/>
          </a:p>
        </p:txBody>
      </p:sp>
      <p:sp>
        <p:nvSpPr>
          <p:cNvPr id="71" name="Text Placeholder 70"/>
          <p:cNvSpPr>
            <a:spLocks noGrp="true"/>
          </p:cNvSpPr>
          <p:nvPr>
            <p:ph type="body" sz="quarter" idx="19"/>
          </p:nvPr>
        </p:nvSpPr>
        <p:spPr>
          <a:xfrm>
            <a:off x="3693501" y="4436013"/>
            <a:ext cx="2556577" cy="1328236"/>
          </a:xfrm>
        </p:spPr>
        <p:txBody>
          <a:bodyPr/>
          <a:lstStyle/>
          <a:p>
            <a:r>
              <a:rPr lang="en-US" altLang="en-US" b="1" dirty="0"/>
              <a:t>БЕЗБЕДНОСТ МЛАДИХ И РЕАГОВАЊЕ У КРИЗНИМ СИТУАЦИЈАМА</a:t>
            </a:r>
            <a:endParaRPr lang="en-US" altLang="en-US" b="1" dirty="0"/>
          </a:p>
        </p:txBody>
      </p:sp>
      <p:sp>
        <p:nvSpPr>
          <p:cNvPr id="43" name="Text Placeholder 42"/>
          <p:cNvSpPr>
            <a:spLocks noGrp="true"/>
          </p:cNvSpPr>
          <p:nvPr>
            <p:ph type="body" sz="quarter" idx="23"/>
          </p:nvPr>
        </p:nvSpPr>
        <p:spPr>
          <a:xfrm>
            <a:off x="7538997" y="4071261"/>
            <a:ext cx="2556578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58" name="Text Placeholder 57"/>
          <p:cNvSpPr>
            <a:spLocks noGrp="true"/>
          </p:cNvSpPr>
          <p:nvPr>
            <p:ph type="body" sz="quarter" idx="17"/>
          </p:nvPr>
        </p:nvSpPr>
        <p:spPr>
          <a:xfrm>
            <a:off x="7538997" y="4375890"/>
            <a:ext cx="2556578" cy="1291081"/>
          </a:xfrm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" name="Straight Connector 13"/>
          <p:cNvCxnSpPr>
            <a:stCxn id="15" idx="6"/>
            <a:endCxn id="20" idx="2"/>
          </p:cNvCxnSpPr>
          <p:nvPr/>
        </p:nvCxnSpPr>
        <p:spPr>
          <a:xfrm flipV="true">
            <a:off x="2849790" y="2922118"/>
            <a:ext cx="6944360" cy="50165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Oval 16"/>
          <p:cNvSpPr/>
          <p:nvPr/>
        </p:nvSpPr>
        <p:spPr>
          <a:xfrm>
            <a:off x="3691255" y="1664970"/>
            <a:ext cx="2097405" cy="2453005"/>
          </a:xfrm>
          <a:prstGeom prst="ellipse">
            <a:avLst/>
          </a:prstGeom>
          <a:solidFill>
            <a:schemeClr val="accent1"/>
          </a:solidFill>
          <a:ln w="1905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en-US" sz="1400" dirty="0"/>
              <a:t>обуке</a:t>
            </a:r>
            <a:endParaRPr lang="en-US" altLang="en-US" sz="1400" dirty="0"/>
          </a:p>
        </p:txBody>
      </p:sp>
      <p:sp>
        <p:nvSpPr>
          <p:cNvPr id="19" name="Oval 18"/>
          <p:cNvSpPr/>
          <p:nvPr/>
        </p:nvSpPr>
        <p:spPr>
          <a:xfrm>
            <a:off x="6549390" y="1664970"/>
            <a:ext cx="2110105" cy="2454910"/>
          </a:xfrm>
          <a:prstGeom prst="ellipse">
            <a:avLst/>
          </a:prstGeom>
          <a:solidFill>
            <a:schemeClr val="accent1"/>
          </a:solidFill>
          <a:ln w="1905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en-US" sz="1400" dirty="0"/>
              <a:t>едукације по школама</a:t>
            </a:r>
            <a:endParaRPr lang="en-US" altLang="en-US" sz="1400" dirty="0"/>
          </a:p>
        </p:txBody>
      </p:sp>
      <p:sp>
        <p:nvSpPr>
          <p:cNvPr id="20" name="Oval 19"/>
          <p:cNvSpPr/>
          <p:nvPr/>
        </p:nvSpPr>
        <p:spPr>
          <a:xfrm>
            <a:off x="9794240" y="1725930"/>
            <a:ext cx="2096770" cy="2392045"/>
          </a:xfrm>
          <a:prstGeom prst="ellipse">
            <a:avLst/>
          </a:prstGeom>
          <a:solidFill>
            <a:schemeClr val="accent1"/>
          </a:solidFill>
          <a:ln w="1905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en-US" sz="1400" dirty="0"/>
              <a:t>извештавање јавности</a:t>
            </a:r>
            <a:endParaRPr lang="en-US" altLang="en-US" sz="1400" dirty="0"/>
          </a:p>
        </p:txBody>
      </p:sp>
      <p:sp>
        <p:nvSpPr>
          <p:cNvPr id="15" name="Oval 14"/>
          <p:cNvSpPr/>
          <p:nvPr/>
        </p:nvSpPr>
        <p:spPr>
          <a:xfrm>
            <a:off x="822325" y="1725930"/>
            <a:ext cx="2027555" cy="2492375"/>
          </a:xfrm>
          <a:prstGeom prst="ellipse">
            <a:avLst/>
          </a:prstGeom>
          <a:solidFill>
            <a:schemeClr val="accent1"/>
          </a:solidFill>
          <a:ln w="1905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en-US" sz="1400" dirty="0"/>
              <a:t>одабир лидера</a:t>
            </a:r>
            <a:endParaRPr lang="en-US" altLang="en-US" sz="1400" dirty="0"/>
          </a:p>
        </p:txBody>
      </p:sp>
      <p:sp>
        <p:nvSpPr>
          <p:cNvPr id="26" name="Text Placeholder 25"/>
          <p:cNvSpPr>
            <a:spLocks noGrp="true"/>
          </p:cNvSpPr>
          <p:nvPr>
            <p:ph type="body" sz="quarter" idx="12"/>
          </p:nvPr>
        </p:nvSpPr>
        <p:spPr>
          <a:xfrm>
            <a:off x="379005" y="4230943"/>
            <a:ext cx="2640803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27" name="Text Placeholder 26"/>
          <p:cNvSpPr>
            <a:spLocks noGrp="true"/>
          </p:cNvSpPr>
          <p:nvPr>
            <p:ph type="body" sz="quarter" idx="13"/>
          </p:nvPr>
        </p:nvSpPr>
        <p:spPr>
          <a:xfrm>
            <a:off x="379005" y="4546458"/>
            <a:ext cx="2640803" cy="1616414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1" name="Text Placeholder 30"/>
          <p:cNvSpPr>
            <a:spLocks noGrp="true"/>
          </p:cNvSpPr>
          <p:nvPr>
            <p:ph type="body" sz="quarter" idx="22"/>
          </p:nvPr>
        </p:nvSpPr>
        <p:spPr>
          <a:xfrm>
            <a:off x="3237502" y="4234631"/>
            <a:ext cx="2640803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28" name="Text Placeholder 27"/>
          <p:cNvSpPr>
            <a:spLocks noGrp="true"/>
          </p:cNvSpPr>
          <p:nvPr>
            <p:ph type="body" sz="quarter" idx="15"/>
          </p:nvPr>
        </p:nvSpPr>
        <p:spPr>
          <a:xfrm>
            <a:off x="3237503" y="4550146"/>
            <a:ext cx="2640803" cy="1616414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2" name="Text Placeholder 31"/>
          <p:cNvSpPr>
            <a:spLocks noGrp="true"/>
          </p:cNvSpPr>
          <p:nvPr>
            <p:ph type="body" sz="quarter" idx="23"/>
          </p:nvPr>
        </p:nvSpPr>
        <p:spPr>
          <a:xfrm>
            <a:off x="6096000" y="4218499"/>
            <a:ext cx="2640803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29" name="Text Placeholder 28"/>
          <p:cNvSpPr>
            <a:spLocks noGrp="true"/>
          </p:cNvSpPr>
          <p:nvPr>
            <p:ph type="body" sz="quarter" idx="17"/>
          </p:nvPr>
        </p:nvSpPr>
        <p:spPr>
          <a:xfrm>
            <a:off x="6096000" y="4534014"/>
            <a:ext cx="2640803" cy="1616414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3" name="Text Placeholder 32"/>
          <p:cNvSpPr>
            <a:spLocks noGrp="true"/>
          </p:cNvSpPr>
          <p:nvPr>
            <p:ph type="body" sz="quarter" idx="24"/>
          </p:nvPr>
        </p:nvSpPr>
        <p:spPr>
          <a:xfrm>
            <a:off x="8946967" y="4218499"/>
            <a:ext cx="2640803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0" name="Text Placeholder 29"/>
          <p:cNvSpPr>
            <a:spLocks noGrp="true"/>
          </p:cNvSpPr>
          <p:nvPr>
            <p:ph type="body" sz="quarter" idx="19"/>
          </p:nvPr>
        </p:nvSpPr>
        <p:spPr>
          <a:xfrm>
            <a:off x="8946967" y="4534014"/>
            <a:ext cx="2640803" cy="1616414"/>
          </a:xfrm>
        </p:spPr>
        <p:txBody>
          <a:bodyPr/>
          <a:lstStyle/>
          <a:p>
            <a:endParaRPr lang="en-US" dirty="0"/>
          </a:p>
          <a:p>
            <a:endParaRPr lang="en-US" dirty="0"/>
          </a:p>
        </p:txBody>
      </p:sp>
      <p:pic>
        <p:nvPicPr>
          <p:cNvPr id="8" name="Picture Placeholder 7"/>
          <p:cNvPicPr>
            <a:picLocks noGrp="true" noChangeAspect="true"/>
          </p:cNvPicPr>
          <p:nvPr>
            <p:ph type="pic" sz="quarter" idx="25"/>
          </p:nvPr>
        </p:nvPicPr>
        <p:blipFill>
          <a:blip r:embed="rId1"/>
          <a:stretch>
            <a:fillRect/>
          </a:stretch>
        </p:blipFill>
        <p:spPr>
          <a:xfrm>
            <a:off x="9280525" y="5887720"/>
            <a:ext cx="2890520" cy="89154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Title 39"/>
          <p:cNvSpPr>
            <a:spLocks noGrp="true"/>
          </p:cNvSpPr>
          <p:nvPr>
            <p:ph type="title"/>
          </p:nvPr>
        </p:nvSpPr>
        <p:spPr>
          <a:xfrm>
            <a:off x="368300" y="144780"/>
            <a:ext cx="11788140" cy="850265"/>
          </a:xfrm>
        </p:spPr>
        <p:txBody>
          <a:bodyPr/>
          <a:lstStyle/>
          <a:p>
            <a:r>
              <a:rPr lang="en-US" sz="2000" b="1" dirty="0"/>
              <a:t>Протагионисти пројекта су млади, амбициозни и успешни људи. Жеља нам је да промовишемо праве вредности: образовање, културу, ерудитске манире, сензиблилитет и емпатију за ОСИ, елоквенцију способности и бенефите које спорт нуди а све кроз посебан канал комуникације са младима у оквиру интерактивног садржаја који </a:t>
            </a:r>
            <a:r>
              <a:rPr lang="en-US" altLang="en-US" sz="2000" b="1" dirty="0"/>
              <a:t>je</a:t>
            </a:r>
            <a:r>
              <a:rPr lang="en-US" sz="2000" b="1" dirty="0"/>
              <a:t> реализован у средњим школама. Стога </a:t>
            </a:r>
            <a:r>
              <a:rPr lang="en-US" altLang="en-US" sz="2000" b="1" dirty="0"/>
              <a:t>су</a:t>
            </a:r>
            <a:r>
              <a:rPr lang="en-US" sz="2000" b="1" dirty="0"/>
              <a:t> креирани по</a:t>
            </a:r>
            <a:r>
              <a:rPr lang="en-US" altLang="en-US" sz="2000" b="1" dirty="0"/>
              <a:t>с</a:t>
            </a:r>
            <a:r>
              <a:rPr lang="en-US" sz="2000" b="1" dirty="0"/>
              <a:t>ебни критеријуми за протагонисте пројекта, који </a:t>
            </a:r>
            <a:r>
              <a:rPr lang="en-US" altLang="en-US" sz="2000" b="1" dirty="0"/>
              <a:t>су</a:t>
            </a:r>
            <a:r>
              <a:rPr lang="en-US" sz="2000" b="1" dirty="0"/>
              <a:t> потом про</a:t>
            </a:r>
            <a:r>
              <a:rPr lang="en-US" altLang="en-US" sz="2000" b="1" dirty="0"/>
              <a:t>шли</a:t>
            </a:r>
            <a:r>
              <a:rPr lang="en-US" sz="2000" b="1" dirty="0"/>
              <a:t> програм након ког  мо</a:t>
            </a:r>
            <a:r>
              <a:rPr lang="en-US" altLang="en-US" sz="2000" b="1" dirty="0"/>
              <a:t>гу</a:t>
            </a:r>
            <a:r>
              <a:rPr lang="en-US" sz="2000" b="1" dirty="0"/>
              <a:t> да спроводе едукације по школама. </a:t>
            </a:r>
            <a:endParaRPr lang="en-US" sz="2000" b="1" dirty="0"/>
          </a:p>
        </p:txBody>
      </p:sp>
      <p:sp>
        <p:nvSpPr>
          <p:cNvPr id="99" name="Text Placeholder 98"/>
          <p:cNvSpPr>
            <a:spLocks noGrp="true"/>
          </p:cNvSpPr>
          <p:nvPr>
            <p:ph type="body" sz="quarter" idx="23"/>
          </p:nvPr>
        </p:nvSpPr>
        <p:spPr>
          <a:xfrm>
            <a:off x="4897459" y="6131429"/>
            <a:ext cx="3008631" cy="348162"/>
          </a:xfrm>
        </p:spPr>
        <p:txBody>
          <a:bodyPr/>
          <a:lstStyle/>
          <a:p>
            <a:r>
              <a:rPr lang="en-US" altLang="en-US" dirty="0"/>
              <a:t>Дамјан и Јован Симић</a:t>
            </a:r>
            <a:endParaRPr lang="en-US" altLang="en-US" dirty="0"/>
          </a:p>
        </p:txBody>
      </p:sp>
      <p:pic>
        <p:nvPicPr>
          <p:cNvPr id="5" name="Picture 4"/>
          <p:cNvPicPr>
            <a:picLocks noChangeAspect="true"/>
          </p:cNvPicPr>
          <p:nvPr/>
        </p:nvPicPr>
        <p:blipFill>
          <a:blip r:embed="rId1"/>
          <a:stretch>
            <a:fillRect/>
          </a:stretch>
        </p:blipFill>
        <p:spPr>
          <a:xfrm>
            <a:off x="2323465" y="3286125"/>
            <a:ext cx="2411730" cy="343598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8714105" y="3286125"/>
            <a:ext cx="2319655" cy="3267710"/>
          </a:xfrm>
          <a:prstGeom prst="rect">
            <a:avLst/>
          </a:prstGeom>
        </p:spPr>
      </p:pic>
      <p:sp>
        <p:nvSpPr>
          <p:cNvPr id="2" name="Picture Placeholder 1"/>
          <p:cNvSpPr>
            <a:spLocks noGrp="true"/>
          </p:cNvSpPr>
          <p:nvPr>
            <p:ph type="pic" sz="quarter" idx="29"/>
          </p:nvPr>
        </p:nvSpPr>
        <p:spPr/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itle 23"/>
          <p:cNvSpPr>
            <a:spLocks noGrp="true"/>
          </p:cNvSpPr>
          <p:nvPr>
            <p:ph type="title"/>
          </p:nvPr>
        </p:nvSpPr>
        <p:spPr>
          <a:xfrm>
            <a:off x="203835" y="205105"/>
            <a:ext cx="9980295" cy="2198370"/>
          </a:xfrm>
        </p:spPr>
        <p:txBody>
          <a:bodyPr/>
          <a:lstStyle/>
          <a:p>
            <a:r>
              <a:rPr lang="en-US" altLang="en-US" sz="5400" dirty="0"/>
              <a:t>                      лидери</a:t>
            </a:r>
            <a:endParaRPr lang="en-US" altLang="en-US" sz="5400" dirty="0"/>
          </a:p>
        </p:txBody>
      </p:sp>
      <p:sp>
        <p:nvSpPr>
          <p:cNvPr id="39" name="Text Placeholder 38"/>
          <p:cNvSpPr>
            <a:spLocks noGrp="true"/>
          </p:cNvSpPr>
          <p:nvPr>
            <p:ph type="body" sz="quarter" idx="22"/>
          </p:nvPr>
        </p:nvSpPr>
        <p:spPr>
          <a:xfrm>
            <a:off x="2956595" y="2807310"/>
            <a:ext cx="5824073" cy="1940149"/>
          </a:xfrm>
        </p:spPr>
        <p:txBody>
          <a:bodyPr/>
          <a:lstStyle/>
          <a:p>
            <a:r>
              <a:rPr lang="en-ZA" dirty="0"/>
              <a:t>Cool and stylish product​</a:t>
            </a:r>
            <a:endParaRPr lang="en-ZA" dirty="0"/>
          </a:p>
          <a:p>
            <a:r>
              <a:rPr lang="en-ZA" dirty="0"/>
              <a:t>Areas for community connections</a:t>
            </a:r>
            <a:endParaRPr lang="en-ZA" dirty="0"/>
          </a:p>
          <a:p>
            <a:r>
              <a:rPr lang="en-ZA" dirty="0"/>
              <a:t>Online store and market swap​</a:t>
            </a:r>
            <a:endParaRPr lang="en-US" dirty="0"/>
          </a:p>
          <a:p>
            <a:endParaRPr lang="en-ZA" dirty="0"/>
          </a:p>
        </p:txBody>
      </p:sp>
      <p:pic>
        <p:nvPicPr>
          <p:cNvPr id="2" name="Picture 1"/>
          <p:cNvPicPr>
            <a:picLocks noChangeAspect="true"/>
          </p:cNvPicPr>
          <p:nvPr/>
        </p:nvPicPr>
        <p:blipFill>
          <a:blip r:embed="rId1"/>
          <a:stretch>
            <a:fillRect/>
          </a:stretch>
        </p:blipFill>
        <p:spPr>
          <a:xfrm>
            <a:off x="1590675" y="815975"/>
            <a:ext cx="8593455" cy="573595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true"/>
          </p:cNvSpPr>
          <p:nvPr>
            <p:ph type="title"/>
          </p:nvPr>
        </p:nvSpPr>
        <p:spPr>
          <a:xfrm>
            <a:off x="5425440" y="2741295"/>
            <a:ext cx="5002530" cy="3327400"/>
          </a:xfrm>
        </p:spPr>
        <p:txBody>
          <a:bodyPr/>
          <a:lstStyle/>
          <a:p>
            <a:pPr algn="l"/>
            <a:r>
              <a:rPr lang="en-US" altLang="en-US" dirty="0"/>
              <a:t>обуке</a:t>
            </a:r>
            <a:r>
              <a:rPr lang="en-US" altLang="en-US" dirty="0" smtClean="0"/>
              <a:t>:</a:t>
            </a:r>
            <a:br>
              <a:rPr lang="sr-Latn-RS" altLang="en-US" dirty="0" smtClean="0"/>
            </a:br>
            <a:br>
              <a:rPr lang="en-US" altLang="en-US" dirty="0"/>
            </a:br>
            <a:r>
              <a:rPr lang="en-US" altLang="en-US" sz="2400" dirty="0"/>
              <a:t>- </a:t>
            </a:r>
            <a:r>
              <a:rPr lang="en-US" altLang="en-US" sz="2400" dirty="0" smtClean="0"/>
              <a:t>противпожарна</a:t>
            </a:r>
            <a:br>
              <a:rPr lang="sr-Latn-RS" altLang="en-US" sz="2400" dirty="0" smtClean="0"/>
            </a:br>
            <a:br>
              <a:rPr lang="en-US" altLang="en-US" sz="2400" dirty="0"/>
            </a:br>
            <a:r>
              <a:rPr lang="en-US" altLang="en-US" sz="2400" dirty="0"/>
              <a:t>-   прва помоћ</a:t>
            </a:r>
            <a:br>
              <a:rPr lang="en-US" altLang="en-US" sz="2400" dirty="0"/>
            </a:br>
            <a:br>
              <a:rPr lang="en-US" altLang="en-US" sz="2400" dirty="0"/>
            </a:br>
            <a:r>
              <a:rPr lang="en-US" altLang="en-US" sz="2400" dirty="0"/>
              <a:t>-   ронилачка</a:t>
            </a:r>
            <a:br>
              <a:rPr lang="en-US" altLang="en-US" sz="2400" dirty="0"/>
            </a:br>
            <a:br>
              <a:rPr lang="en-US" altLang="en-US" sz="2400" dirty="0"/>
            </a:br>
            <a:endParaRPr lang="en-US" alt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Title 33"/>
          <p:cNvSpPr>
            <a:spLocks noGrp="true"/>
          </p:cNvSpPr>
          <p:nvPr>
            <p:ph type="title"/>
          </p:nvPr>
        </p:nvSpPr>
        <p:spPr>
          <a:xfrm>
            <a:off x="965511" y="760406"/>
            <a:ext cx="5424988" cy="579245"/>
          </a:xfrm>
        </p:spPr>
        <p:txBody>
          <a:bodyPr/>
          <a:lstStyle/>
          <a:p>
            <a:r>
              <a:rPr lang="en-US" altLang="en-US" dirty="0"/>
              <a:t>противпожарна</a:t>
            </a:r>
            <a:endParaRPr lang="en-US" altLang="en-US" dirty="0"/>
          </a:p>
        </p:txBody>
      </p:sp>
      <p:sp>
        <p:nvSpPr>
          <p:cNvPr id="40" name="Text Placeholder 39"/>
          <p:cNvSpPr>
            <a:spLocks noGrp="true"/>
          </p:cNvSpPr>
          <p:nvPr>
            <p:ph type="body" sz="quarter" idx="12"/>
          </p:nvPr>
        </p:nvSpPr>
        <p:spPr>
          <a:xfrm>
            <a:off x="965511" y="3417877"/>
            <a:ext cx="2806280" cy="365125"/>
          </a:xfrm>
        </p:spPr>
        <p:txBody>
          <a:bodyPr/>
          <a:lstStyle/>
          <a:p>
            <a:endParaRPr lang="en-ZA" dirty="0"/>
          </a:p>
        </p:txBody>
      </p:sp>
      <p:sp>
        <p:nvSpPr>
          <p:cNvPr id="41" name="Text Placeholder 40"/>
          <p:cNvSpPr>
            <a:spLocks noGrp="true"/>
          </p:cNvSpPr>
          <p:nvPr>
            <p:ph type="body" sz="quarter" idx="13"/>
          </p:nvPr>
        </p:nvSpPr>
        <p:spPr>
          <a:xfrm>
            <a:off x="965511" y="3766050"/>
            <a:ext cx="2806280" cy="114894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42" name="Text Placeholder 41"/>
          <p:cNvSpPr>
            <a:spLocks noGrp="true"/>
          </p:cNvSpPr>
          <p:nvPr>
            <p:ph type="body" sz="quarter" idx="14"/>
          </p:nvPr>
        </p:nvSpPr>
        <p:spPr>
          <a:xfrm>
            <a:off x="4514520" y="3400925"/>
            <a:ext cx="2806280" cy="365125"/>
          </a:xfrm>
        </p:spPr>
        <p:txBody>
          <a:bodyPr/>
          <a:lstStyle/>
          <a:p>
            <a:endParaRPr lang="en-ZA" dirty="0"/>
          </a:p>
        </p:txBody>
      </p:sp>
      <p:sp>
        <p:nvSpPr>
          <p:cNvPr id="43" name="Text Placeholder 42"/>
          <p:cNvSpPr>
            <a:spLocks noGrp="true"/>
          </p:cNvSpPr>
          <p:nvPr>
            <p:ph type="body" sz="quarter" idx="15"/>
          </p:nvPr>
        </p:nvSpPr>
        <p:spPr>
          <a:xfrm>
            <a:off x="4514520" y="3749098"/>
            <a:ext cx="2806280" cy="114894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44" name="Text Placeholder 43"/>
          <p:cNvSpPr>
            <a:spLocks noGrp="true"/>
          </p:cNvSpPr>
          <p:nvPr>
            <p:ph type="body" sz="quarter" idx="16"/>
          </p:nvPr>
        </p:nvSpPr>
        <p:spPr>
          <a:xfrm>
            <a:off x="8063529" y="3400925"/>
            <a:ext cx="2692240" cy="365125"/>
          </a:xfrm>
        </p:spPr>
        <p:txBody>
          <a:bodyPr/>
          <a:lstStyle/>
          <a:p>
            <a:endParaRPr lang="en-ZA" dirty="0"/>
          </a:p>
        </p:txBody>
      </p:sp>
      <p:sp>
        <p:nvSpPr>
          <p:cNvPr id="45" name="Text Placeholder 44"/>
          <p:cNvSpPr>
            <a:spLocks noGrp="true"/>
          </p:cNvSpPr>
          <p:nvPr>
            <p:ph type="body" sz="quarter" idx="17"/>
          </p:nvPr>
        </p:nvSpPr>
        <p:spPr>
          <a:xfrm>
            <a:off x="8063529" y="3749098"/>
            <a:ext cx="2692240" cy="114894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true"/>
          </p:cNvSpPr>
          <p:nvPr>
            <p:ph type="sldNum" sz="quarter" idx="4"/>
          </p:nvPr>
        </p:nvSpPr>
        <p:spPr>
          <a:xfrm>
            <a:off x="11519019" y="3164804"/>
            <a:ext cx="545911" cy="580029"/>
          </a:xfrm>
        </p:spPr>
        <p:txBody>
          <a:bodyPr/>
          <a:lstStyle/>
          <a:p>
            <a:fld id="{8D1FC6F8-0BCD-47E9-9C64-690771D9C143}" type="slidenum">
              <a:rPr lang="en-US" smtClean="0"/>
            </a:fld>
            <a:endParaRPr lang="en-US" dirty="0"/>
          </a:p>
        </p:txBody>
      </p:sp>
      <p:cxnSp>
        <p:nvCxnSpPr>
          <p:cNvPr id="12" name="Straight Connector 11"/>
          <p:cNvCxnSpPr/>
          <p:nvPr/>
        </p:nvCxnSpPr>
        <p:spPr>
          <a:xfrm>
            <a:off x="2668225" y="2771218"/>
            <a:ext cx="6590075" cy="0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1"/>
          <p:cNvPicPr>
            <a:picLocks noChangeAspect="true"/>
          </p:cNvPicPr>
          <p:nvPr/>
        </p:nvPicPr>
        <p:blipFill>
          <a:blip r:embed="rId1"/>
          <a:stretch>
            <a:fillRect/>
          </a:stretch>
        </p:blipFill>
        <p:spPr>
          <a:xfrm>
            <a:off x="227330" y="1861185"/>
            <a:ext cx="3444240" cy="344424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4185285" y="1851025"/>
            <a:ext cx="3464560" cy="346456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true"/>
          </p:cNvPicPr>
          <p:nvPr/>
        </p:nvPicPr>
        <p:blipFill>
          <a:blip r:embed="rId3"/>
          <a:stretch>
            <a:fillRect/>
          </a:stretch>
        </p:blipFill>
        <p:spPr>
          <a:xfrm>
            <a:off x="8493760" y="1889760"/>
            <a:ext cx="3416300" cy="34163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Title 45"/>
          <p:cNvSpPr>
            <a:spLocks noGrp="true"/>
          </p:cNvSpPr>
          <p:nvPr>
            <p:ph type="title"/>
          </p:nvPr>
        </p:nvSpPr>
        <p:spPr>
          <a:xfrm>
            <a:off x="691515" y="662940"/>
            <a:ext cx="7300595" cy="901065"/>
          </a:xfrm>
        </p:spPr>
        <p:txBody>
          <a:bodyPr/>
          <a:lstStyle/>
          <a:p>
            <a:r>
              <a:rPr lang="en-US" altLang="en-US" dirty="0"/>
              <a:t>прва помоћ</a:t>
            </a:r>
            <a:endParaRPr lang="en-US" altLang="en-US" dirty="0"/>
          </a:p>
        </p:txBody>
      </p:sp>
      <p:sp>
        <p:nvSpPr>
          <p:cNvPr id="4" name="Slide Number Placeholder 3"/>
          <p:cNvSpPr>
            <a:spLocks noGrp="true"/>
          </p:cNvSpPr>
          <p:nvPr>
            <p:ph type="sldNum" sz="quarter" idx="4"/>
          </p:nvPr>
        </p:nvSpPr>
        <p:spPr>
          <a:xfrm>
            <a:off x="11519019" y="3164804"/>
            <a:ext cx="545911" cy="580029"/>
          </a:xfrm>
        </p:spPr>
        <p:txBody>
          <a:bodyPr/>
          <a:lstStyle/>
          <a:p>
            <a:fld id="{8D1FC6F8-0BCD-47E9-9C64-690771D9C143}" type="slidenum">
              <a:rPr lang="en-US" smtClean="0"/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3676709" y="4533900"/>
            <a:ext cx="1849484" cy="0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6572306" y="4533900"/>
            <a:ext cx="1849484" cy="0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true"/>
          </p:cNvPicPr>
          <p:nvPr/>
        </p:nvPicPr>
        <p:blipFill>
          <a:blip r:embed="rId1"/>
          <a:stretch>
            <a:fillRect/>
          </a:stretch>
        </p:blipFill>
        <p:spPr>
          <a:xfrm>
            <a:off x="198120" y="1795780"/>
            <a:ext cx="3266440" cy="326644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4379595" y="1795780"/>
            <a:ext cx="3265805" cy="326580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true"/>
          </p:cNvPicPr>
          <p:nvPr/>
        </p:nvPicPr>
        <p:blipFill>
          <a:blip r:embed="rId3"/>
          <a:stretch>
            <a:fillRect/>
          </a:stretch>
        </p:blipFill>
        <p:spPr>
          <a:xfrm>
            <a:off x="8647430" y="1760220"/>
            <a:ext cx="3336925" cy="333692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Title 58"/>
          <p:cNvSpPr>
            <a:spLocks noGrp="true"/>
          </p:cNvSpPr>
          <p:nvPr>
            <p:ph type="title"/>
          </p:nvPr>
        </p:nvSpPr>
        <p:spPr>
          <a:xfrm>
            <a:off x="1631315" y="206375"/>
            <a:ext cx="8495665" cy="1260475"/>
          </a:xfrm>
        </p:spPr>
        <p:txBody>
          <a:bodyPr/>
          <a:lstStyle/>
          <a:p>
            <a:r>
              <a:rPr lang="en-US" altLang="en-US" dirty="0"/>
              <a:t>ронилачка</a:t>
            </a:r>
            <a:endParaRPr lang="en-US" altLang="en-US" dirty="0"/>
          </a:p>
        </p:txBody>
      </p:sp>
      <p:sp>
        <p:nvSpPr>
          <p:cNvPr id="26" name="Text Placeholder 25"/>
          <p:cNvSpPr>
            <a:spLocks noGrp="true"/>
          </p:cNvSpPr>
          <p:nvPr>
            <p:ph type="body" sz="quarter" idx="14"/>
          </p:nvPr>
        </p:nvSpPr>
        <p:spPr>
          <a:xfrm>
            <a:off x="2535012" y="2724048"/>
            <a:ext cx="1786461" cy="107234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5" name="Text Placeholder 34"/>
          <p:cNvSpPr>
            <a:spLocks noGrp="true"/>
          </p:cNvSpPr>
          <p:nvPr>
            <p:ph type="body" sz="quarter" idx="19"/>
          </p:nvPr>
        </p:nvSpPr>
        <p:spPr>
          <a:xfrm>
            <a:off x="4267209" y="2930881"/>
            <a:ext cx="3639904" cy="387746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60" name="Text Placeholder 159"/>
          <p:cNvSpPr>
            <a:spLocks noGrp="true"/>
          </p:cNvSpPr>
          <p:nvPr>
            <p:ph type="body" sz="quarter" idx="23"/>
          </p:nvPr>
        </p:nvSpPr>
        <p:spPr>
          <a:xfrm>
            <a:off x="4267209" y="4448433"/>
            <a:ext cx="3639905" cy="48178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209" name="Text Placeholder 208"/>
          <p:cNvSpPr>
            <a:spLocks noGrp="true"/>
          </p:cNvSpPr>
          <p:nvPr>
            <p:ph type="body" sz="quarter" idx="25"/>
          </p:nvPr>
        </p:nvSpPr>
        <p:spPr>
          <a:xfrm>
            <a:off x="4258730" y="5267189"/>
            <a:ext cx="3639905" cy="387746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true"/>
          </p:cNvSpPr>
          <p:nvPr>
            <p:ph type="sldNum" sz="quarter" idx="4"/>
          </p:nvPr>
        </p:nvSpPr>
        <p:spPr>
          <a:xfrm>
            <a:off x="11519019" y="3164804"/>
            <a:ext cx="545911" cy="580029"/>
          </a:xfrm>
        </p:spPr>
        <p:txBody>
          <a:bodyPr/>
          <a:lstStyle/>
          <a:p>
            <a:fld id="{FEA145A6-660C-42A7-85AF-AF42E3C0A892}" type="slidenum">
              <a:rPr lang="en-US" smtClean="0"/>
            </a:fld>
            <a:endParaRPr lang="en-US" dirty="0"/>
          </a:p>
        </p:txBody>
      </p:sp>
      <p:pic>
        <p:nvPicPr>
          <p:cNvPr id="2" name="Picture 1"/>
          <p:cNvPicPr>
            <a:picLocks noChangeAspect="true"/>
          </p:cNvPicPr>
          <p:nvPr/>
        </p:nvPicPr>
        <p:blipFill>
          <a:blip r:embed="rId1"/>
          <a:stretch>
            <a:fillRect/>
          </a:stretch>
        </p:blipFill>
        <p:spPr>
          <a:xfrm>
            <a:off x="296545" y="1466850"/>
            <a:ext cx="3349625" cy="334962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4267200" y="1426845"/>
            <a:ext cx="3429635" cy="342963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true"/>
          </p:cNvPicPr>
          <p:nvPr/>
        </p:nvPicPr>
        <p:blipFill>
          <a:blip r:embed="rId3"/>
          <a:stretch>
            <a:fillRect/>
          </a:stretch>
        </p:blipFill>
        <p:spPr>
          <a:xfrm>
            <a:off x="8331835" y="1466850"/>
            <a:ext cx="3463925" cy="346392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itle 34"/>
          <p:cNvSpPr>
            <a:spLocks noGrp="true"/>
          </p:cNvSpPr>
          <p:nvPr>
            <p:ph type="title"/>
          </p:nvPr>
        </p:nvSpPr>
        <p:spPr>
          <a:xfrm>
            <a:off x="95250" y="1609726"/>
            <a:ext cx="11969679" cy="1095374"/>
          </a:xfrm>
        </p:spPr>
        <p:txBody>
          <a:bodyPr/>
          <a:lstStyle/>
          <a:p>
            <a:r>
              <a:rPr lang="sr-Cyrl-RS" dirty="0" smtClean="0"/>
              <a:t>ПРЕДАВАЊА У ШКОЛАМА</a:t>
            </a:r>
            <a:br>
              <a:rPr lang="sr-Cyrl-RS" dirty="0" smtClean="0"/>
            </a:br>
            <a:r>
              <a:rPr lang="sr-Cyrl-RS" sz="2400" dirty="0" smtClean="0"/>
              <a:t>(10 средњих школа у </a:t>
            </a:r>
            <a:br>
              <a:rPr lang="sr-Cyrl-RS" sz="2400" dirty="0" smtClean="0"/>
            </a:br>
            <a:r>
              <a:rPr lang="sr-Cyrl-RS" sz="2400" dirty="0" smtClean="0"/>
              <a:t>3 локалне самоуправе)</a:t>
            </a:r>
            <a:endParaRPr lang="en-US" sz="2400" dirty="0"/>
          </a:p>
        </p:txBody>
      </p:sp>
      <p:sp>
        <p:nvSpPr>
          <p:cNvPr id="2" name="Text Placeholder 1"/>
          <p:cNvSpPr>
            <a:spLocks noGrp="true"/>
          </p:cNvSpPr>
          <p:nvPr>
            <p:ph type="body" sz="quarter" idx="20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Picture 5"/>
          <p:cNvPicPr>
            <a:picLocks noChangeAspect="true"/>
          </p:cNvPicPr>
          <p:nvPr/>
        </p:nvPicPr>
        <p:blipFill>
          <a:blip r:embed="rId1"/>
          <a:stretch>
            <a:fillRect/>
          </a:stretch>
        </p:blipFill>
        <p:spPr>
          <a:xfrm>
            <a:off x="4382893" y="2920842"/>
            <a:ext cx="3667431" cy="3667431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8730097" y="3817420"/>
            <a:ext cx="2967080" cy="2236381"/>
          </a:xfrm>
          <a:prstGeom prst="rect">
            <a:avLst/>
          </a:prstGeom>
        </p:spPr>
      </p:pic>
      <p:sp>
        <p:nvSpPr>
          <p:cNvPr id="3" name="Text Placeholder 2"/>
          <p:cNvSpPr>
            <a:spLocks noGrp="true"/>
          </p:cNvSpPr>
          <p:nvPr>
            <p:ph type="body" sz="quarter" idx="22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Picture 4"/>
          <p:cNvPicPr>
            <a:picLocks noChangeAspect="true"/>
          </p:cNvPicPr>
          <p:nvPr/>
        </p:nvPicPr>
        <p:blipFill>
          <a:blip r:embed="rId3"/>
          <a:stretch>
            <a:fillRect/>
          </a:stretch>
        </p:blipFill>
        <p:spPr>
          <a:xfrm>
            <a:off x="315086" y="3873910"/>
            <a:ext cx="3188989" cy="239174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Oval 15"/>
          <p:cNvSpPr/>
          <p:nvPr/>
        </p:nvSpPr>
        <p:spPr>
          <a:xfrm>
            <a:off x="2513820" y="2123274"/>
            <a:ext cx="1002380" cy="1002380"/>
          </a:xfrm>
          <a:prstGeom prst="ellipse">
            <a:avLst/>
          </a:prstGeom>
          <a:noFill/>
          <a:ln w="1905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Oval 16"/>
          <p:cNvSpPr/>
          <p:nvPr/>
        </p:nvSpPr>
        <p:spPr>
          <a:xfrm>
            <a:off x="2950312" y="4204682"/>
            <a:ext cx="1002380" cy="1002380"/>
          </a:xfrm>
          <a:prstGeom prst="ellipse">
            <a:avLst/>
          </a:prstGeom>
          <a:noFill/>
          <a:ln w="1905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Oval 17"/>
          <p:cNvSpPr/>
          <p:nvPr/>
        </p:nvSpPr>
        <p:spPr>
          <a:xfrm>
            <a:off x="1412835" y="4379153"/>
            <a:ext cx="1002380" cy="1002380"/>
          </a:xfrm>
          <a:prstGeom prst="ellipse">
            <a:avLst/>
          </a:prstGeom>
          <a:noFill/>
          <a:ln w="19050">
            <a:solidFill>
              <a:schemeClr val="accent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3" name="Text Placeholder 32"/>
          <p:cNvSpPr>
            <a:spLocks noGrp="true"/>
          </p:cNvSpPr>
          <p:nvPr>
            <p:ph type="body" sz="quarter" idx="15"/>
          </p:nvPr>
        </p:nvSpPr>
        <p:spPr>
          <a:xfrm>
            <a:off x="3927206" y="1599947"/>
            <a:ext cx="1706965" cy="492025"/>
          </a:xfrm>
        </p:spPr>
        <p:txBody>
          <a:bodyPr/>
          <a:lstStyle/>
          <a:p>
            <a:r>
              <a:rPr lang="en-US" dirty="0"/>
              <a:t>convenient</a:t>
            </a:r>
            <a:endParaRPr lang="en-US" dirty="0"/>
          </a:p>
        </p:txBody>
      </p:sp>
      <p:sp>
        <p:nvSpPr>
          <p:cNvPr id="31" name="Text Placeholder 30"/>
          <p:cNvSpPr>
            <a:spLocks noGrp="true"/>
          </p:cNvSpPr>
          <p:nvPr>
            <p:ph type="body" sz="quarter" idx="25"/>
          </p:nvPr>
        </p:nvSpPr>
        <p:spPr>
          <a:xfrm>
            <a:off x="1234399" y="3528829"/>
            <a:ext cx="1209143" cy="492025"/>
          </a:xfrm>
        </p:spPr>
        <p:txBody>
          <a:bodyPr/>
          <a:lstStyle/>
          <a:p>
            <a:r>
              <a:rPr lang="en-US" dirty="0"/>
              <a:t>expensive</a:t>
            </a:r>
            <a:endParaRPr lang="en-US" dirty="0"/>
          </a:p>
        </p:txBody>
      </p:sp>
      <p:sp>
        <p:nvSpPr>
          <p:cNvPr id="119" name="Text Placeholder 118"/>
          <p:cNvSpPr>
            <a:spLocks noGrp="true"/>
          </p:cNvSpPr>
          <p:nvPr>
            <p:ph type="body" sz="quarter" idx="22"/>
          </p:nvPr>
        </p:nvSpPr>
        <p:spPr>
          <a:xfrm>
            <a:off x="1322436" y="4634331"/>
            <a:ext cx="1183179" cy="492025"/>
          </a:xfrm>
        </p:spPr>
        <p:txBody>
          <a:bodyPr/>
          <a:lstStyle/>
          <a:p>
            <a:r>
              <a:rPr lang="en-US" dirty="0"/>
              <a:t>C</a:t>
            </a:r>
            <a:endParaRPr lang="en-US" dirty="0"/>
          </a:p>
        </p:txBody>
      </p:sp>
      <p:sp>
        <p:nvSpPr>
          <p:cNvPr id="118" name="Text Placeholder 117"/>
          <p:cNvSpPr>
            <a:spLocks noGrp="true"/>
          </p:cNvSpPr>
          <p:nvPr>
            <p:ph type="body" sz="quarter" idx="21"/>
          </p:nvPr>
        </p:nvSpPr>
        <p:spPr>
          <a:xfrm>
            <a:off x="2859913" y="4459860"/>
            <a:ext cx="1183179" cy="492025"/>
          </a:xfrm>
        </p:spPr>
        <p:txBody>
          <a:bodyPr/>
          <a:lstStyle/>
          <a:p>
            <a:r>
              <a:rPr lang="en-US" dirty="0"/>
              <a:t>B</a:t>
            </a:r>
            <a:endParaRPr lang="en-US" dirty="0"/>
          </a:p>
        </p:txBody>
      </p:sp>
      <p:sp>
        <p:nvSpPr>
          <p:cNvPr id="34" name="Text Placeholder 33"/>
          <p:cNvSpPr>
            <a:spLocks noGrp="true"/>
          </p:cNvSpPr>
          <p:nvPr>
            <p:ph type="body" sz="quarter" idx="17"/>
          </p:nvPr>
        </p:nvSpPr>
        <p:spPr>
          <a:xfrm>
            <a:off x="3927206" y="5468790"/>
            <a:ext cx="1706965" cy="492025"/>
          </a:xfrm>
        </p:spPr>
        <p:txBody>
          <a:bodyPr/>
          <a:lstStyle/>
          <a:p>
            <a:r>
              <a:rPr lang="en-ZA" dirty="0"/>
              <a:t>Inconvenient</a:t>
            </a:r>
            <a:r>
              <a:rPr lang="en-US" dirty="0"/>
              <a:t>​</a:t>
            </a:r>
            <a:endParaRPr lang="en-US" dirty="0"/>
          </a:p>
        </p:txBody>
      </p:sp>
      <p:sp>
        <p:nvSpPr>
          <p:cNvPr id="3" name="Footer Placeholder 2"/>
          <p:cNvSpPr>
            <a:spLocks noGrp="true"/>
          </p:cNvSpPr>
          <p:nvPr>
            <p:ph type="ftr" sz="quarter" idx="3"/>
          </p:nvPr>
        </p:nvSpPr>
        <p:spPr>
          <a:xfrm rot="5400000">
            <a:off x="10541127" y="1408176"/>
            <a:ext cx="2770499" cy="365125"/>
          </a:xfrm>
        </p:spPr>
        <p:txBody>
          <a:bodyPr/>
          <a:lstStyle/>
          <a:p>
            <a:r>
              <a:rPr lang="en-US" dirty="0"/>
              <a:t>PRESENTATION TITLE</a:t>
            </a:r>
            <a:endParaRPr lang="en-US" dirty="0"/>
          </a:p>
        </p:txBody>
      </p:sp>
      <p:sp>
        <p:nvSpPr>
          <p:cNvPr id="4" name="Slide Number Placeholder 3"/>
          <p:cNvSpPr>
            <a:spLocks noGrp="true"/>
          </p:cNvSpPr>
          <p:nvPr>
            <p:ph type="sldNum" sz="quarter" idx="4"/>
          </p:nvPr>
        </p:nvSpPr>
        <p:spPr>
          <a:xfrm>
            <a:off x="11519019" y="3164804"/>
            <a:ext cx="545911" cy="580029"/>
          </a:xfrm>
        </p:spPr>
        <p:txBody>
          <a:bodyPr/>
          <a:lstStyle/>
          <a:p>
            <a:fld id="{8D1FC6F8-0BCD-47E9-9C64-690771D9C143}" type="slidenum">
              <a:rPr lang="en-US" smtClean="0"/>
            </a:fld>
            <a:endParaRPr lang="en-US" dirty="0"/>
          </a:p>
        </p:txBody>
      </p:sp>
      <p:sp>
        <p:nvSpPr>
          <p:cNvPr id="5" name="Text Placeholder 4"/>
          <p:cNvSpPr>
            <a:spLocks noGrp="true"/>
          </p:cNvSpPr>
          <p:nvPr>
            <p:ph type="body" sz="quarter" idx="20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Picture 5"/>
          <p:cNvPicPr>
            <a:picLocks noChangeAspect="true"/>
          </p:cNvPicPr>
          <p:nvPr/>
        </p:nvPicPr>
        <p:blipFill>
          <a:blip r:embed="rId1"/>
          <a:stretch>
            <a:fillRect/>
          </a:stretch>
        </p:blipFill>
        <p:spPr>
          <a:xfrm flipH="true">
            <a:off x="323338" y="778148"/>
            <a:ext cx="5335114" cy="5335114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6233573" y="720665"/>
            <a:ext cx="5431677" cy="543167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true"/>
          </p:cNvPicPr>
          <p:nvPr/>
        </p:nvPicPr>
        <p:blipFill>
          <a:blip r:embed="rId1"/>
          <a:stretch>
            <a:fillRect/>
          </a:stretch>
        </p:blipFill>
        <p:spPr>
          <a:xfrm>
            <a:off x="3261854" y="747251"/>
            <a:ext cx="5400365" cy="540036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1" name="Title 520"/>
          <p:cNvSpPr>
            <a:spLocks noGrp="true"/>
          </p:cNvSpPr>
          <p:nvPr>
            <p:ph type="title"/>
          </p:nvPr>
        </p:nvSpPr>
        <p:spPr>
          <a:xfrm>
            <a:off x="681698" y="512299"/>
            <a:ext cx="10515600" cy="727388"/>
          </a:xfrm>
        </p:spPr>
        <p:txBody>
          <a:bodyPr/>
          <a:lstStyle/>
          <a:p>
            <a:r>
              <a:rPr lang="sr-Cyrl-RS" dirty="0" smtClean="0"/>
              <a:t>Завршни догађај у канцеларији за сарадњу са цивилним сектором</a:t>
            </a:r>
            <a:endParaRPr lang="en-US" dirty="0"/>
          </a:p>
        </p:txBody>
      </p:sp>
      <p:sp>
        <p:nvSpPr>
          <p:cNvPr id="265" name="Text Placeholder 264"/>
          <p:cNvSpPr>
            <a:spLocks noGrp="true"/>
          </p:cNvSpPr>
          <p:nvPr>
            <p:ph type="body" sz="quarter" idx="43"/>
          </p:nvPr>
        </p:nvSpPr>
        <p:spPr>
          <a:xfrm>
            <a:off x="1992423" y="1780403"/>
            <a:ext cx="1440088" cy="586248"/>
          </a:xfrm>
        </p:spPr>
        <p:txBody>
          <a:bodyPr/>
          <a:lstStyle/>
          <a:p>
            <a:endParaRPr lang="en-ZA" dirty="0"/>
          </a:p>
        </p:txBody>
      </p:sp>
      <p:sp>
        <p:nvSpPr>
          <p:cNvPr id="22" name="Text Placeholder 21"/>
          <p:cNvSpPr>
            <a:spLocks noGrp="true"/>
          </p:cNvSpPr>
          <p:nvPr>
            <p:ph type="body" sz="quarter" idx="18"/>
          </p:nvPr>
        </p:nvSpPr>
        <p:spPr>
          <a:xfrm>
            <a:off x="2464817" y="2774313"/>
            <a:ext cx="495300" cy="904490"/>
          </a:xfrm>
        </p:spPr>
        <p:txBody>
          <a:bodyPr/>
          <a:lstStyle/>
          <a:p>
            <a:r>
              <a:rPr lang="en-US" dirty="0" smtClean="0"/>
              <a:t>Fe</a:t>
            </a:r>
            <a:endParaRPr lang="en-US" dirty="0"/>
          </a:p>
        </p:txBody>
      </p:sp>
      <p:sp>
        <p:nvSpPr>
          <p:cNvPr id="23" name="Text Placeholder 22"/>
          <p:cNvSpPr>
            <a:spLocks noGrp="true"/>
          </p:cNvSpPr>
          <p:nvPr>
            <p:ph type="body" sz="quarter" idx="19"/>
          </p:nvPr>
        </p:nvSpPr>
        <p:spPr>
          <a:xfrm>
            <a:off x="3254232" y="2774313"/>
            <a:ext cx="495300" cy="904490"/>
          </a:xfrm>
        </p:spPr>
        <p:txBody>
          <a:bodyPr/>
          <a:lstStyle/>
          <a:p>
            <a:r>
              <a:rPr lang="en-US" dirty="0"/>
              <a:t>Mar</a:t>
            </a:r>
            <a:endParaRPr lang="en-US" dirty="0"/>
          </a:p>
        </p:txBody>
      </p:sp>
      <p:sp>
        <p:nvSpPr>
          <p:cNvPr id="24" name="Text Placeholder 23"/>
          <p:cNvSpPr>
            <a:spLocks noGrp="true"/>
          </p:cNvSpPr>
          <p:nvPr>
            <p:ph type="body" sz="quarter" idx="20"/>
          </p:nvPr>
        </p:nvSpPr>
        <p:spPr>
          <a:xfrm>
            <a:off x="4043647" y="2774313"/>
            <a:ext cx="495300" cy="904490"/>
          </a:xfrm>
        </p:spPr>
        <p:txBody>
          <a:bodyPr/>
          <a:lstStyle/>
          <a:p>
            <a:r>
              <a:rPr lang="en-US" dirty="0"/>
              <a:t>Apr</a:t>
            </a:r>
            <a:endParaRPr lang="en-US" dirty="0"/>
          </a:p>
        </p:txBody>
      </p:sp>
      <p:sp>
        <p:nvSpPr>
          <p:cNvPr id="25" name="Text Placeholder 24"/>
          <p:cNvSpPr>
            <a:spLocks noGrp="true"/>
          </p:cNvSpPr>
          <p:nvPr>
            <p:ph type="body" sz="quarter" idx="21"/>
          </p:nvPr>
        </p:nvSpPr>
        <p:spPr>
          <a:xfrm>
            <a:off x="4833062" y="2774313"/>
            <a:ext cx="495300" cy="904490"/>
          </a:xfrm>
        </p:spPr>
        <p:txBody>
          <a:bodyPr/>
          <a:lstStyle/>
          <a:p>
            <a:r>
              <a:rPr lang="en-US" dirty="0"/>
              <a:t>May</a:t>
            </a:r>
            <a:endParaRPr lang="en-US" dirty="0"/>
          </a:p>
        </p:txBody>
      </p:sp>
      <p:sp>
        <p:nvSpPr>
          <p:cNvPr id="26" name="Text Placeholder 25"/>
          <p:cNvSpPr>
            <a:spLocks noGrp="true"/>
          </p:cNvSpPr>
          <p:nvPr>
            <p:ph type="body" sz="quarter" idx="22"/>
          </p:nvPr>
        </p:nvSpPr>
        <p:spPr>
          <a:xfrm>
            <a:off x="5622477" y="2774313"/>
            <a:ext cx="495300" cy="904490"/>
          </a:xfrm>
        </p:spPr>
        <p:txBody>
          <a:bodyPr/>
          <a:lstStyle/>
          <a:p>
            <a:r>
              <a:rPr lang="en-US" dirty="0"/>
              <a:t>Jun</a:t>
            </a:r>
            <a:endParaRPr lang="en-US" dirty="0"/>
          </a:p>
        </p:txBody>
      </p:sp>
      <p:sp>
        <p:nvSpPr>
          <p:cNvPr id="27" name="Text Placeholder 26"/>
          <p:cNvSpPr>
            <a:spLocks noGrp="true"/>
          </p:cNvSpPr>
          <p:nvPr>
            <p:ph type="body" sz="quarter" idx="23"/>
          </p:nvPr>
        </p:nvSpPr>
        <p:spPr>
          <a:xfrm>
            <a:off x="6411892" y="2774313"/>
            <a:ext cx="495300" cy="904490"/>
          </a:xfrm>
        </p:spPr>
        <p:txBody>
          <a:bodyPr/>
          <a:lstStyle/>
          <a:p>
            <a:r>
              <a:rPr lang="en-US" dirty="0"/>
              <a:t>Jul</a:t>
            </a:r>
            <a:endParaRPr lang="en-US" dirty="0"/>
          </a:p>
        </p:txBody>
      </p:sp>
      <p:sp>
        <p:nvSpPr>
          <p:cNvPr id="28" name="Text Placeholder 27"/>
          <p:cNvSpPr>
            <a:spLocks noGrp="true"/>
          </p:cNvSpPr>
          <p:nvPr>
            <p:ph type="body" sz="quarter" idx="24"/>
          </p:nvPr>
        </p:nvSpPr>
        <p:spPr>
          <a:xfrm>
            <a:off x="7201307" y="2774313"/>
            <a:ext cx="495300" cy="904490"/>
          </a:xfrm>
        </p:spPr>
        <p:txBody>
          <a:bodyPr/>
          <a:lstStyle/>
          <a:p>
            <a:r>
              <a:rPr lang="en-US" dirty="0"/>
              <a:t>Aug</a:t>
            </a:r>
            <a:endParaRPr lang="en-US" dirty="0"/>
          </a:p>
        </p:txBody>
      </p:sp>
      <p:sp>
        <p:nvSpPr>
          <p:cNvPr id="29" name="Text Placeholder 28"/>
          <p:cNvSpPr>
            <a:spLocks noGrp="true"/>
          </p:cNvSpPr>
          <p:nvPr>
            <p:ph type="body" sz="quarter" idx="25"/>
          </p:nvPr>
        </p:nvSpPr>
        <p:spPr>
          <a:xfrm>
            <a:off x="7990722" y="2774313"/>
            <a:ext cx="495300" cy="904490"/>
          </a:xfrm>
        </p:spPr>
        <p:txBody>
          <a:bodyPr/>
          <a:lstStyle/>
          <a:p>
            <a:r>
              <a:rPr lang="en-US" dirty="0"/>
              <a:t>Sep</a:t>
            </a:r>
            <a:endParaRPr lang="en-US" dirty="0"/>
          </a:p>
        </p:txBody>
      </p:sp>
      <p:sp>
        <p:nvSpPr>
          <p:cNvPr id="30" name="Text Placeholder 29"/>
          <p:cNvSpPr>
            <a:spLocks noGrp="true"/>
          </p:cNvSpPr>
          <p:nvPr>
            <p:ph type="body" sz="quarter" idx="26"/>
          </p:nvPr>
        </p:nvSpPr>
        <p:spPr>
          <a:xfrm>
            <a:off x="8780137" y="2774313"/>
            <a:ext cx="495300" cy="904490"/>
          </a:xfrm>
        </p:spPr>
        <p:txBody>
          <a:bodyPr/>
          <a:lstStyle/>
          <a:p>
            <a:r>
              <a:rPr lang="en-US" dirty="0"/>
              <a:t>Oct</a:t>
            </a:r>
            <a:endParaRPr lang="en-US" dirty="0"/>
          </a:p>
        </p:txBody>
      </p:sp>
      <p:sp>
        <p:nvSpPr>
          <p:cNvPr id="31" name="Text Placeholder 30"/>
          <p:cNvSpPr>
            <a:spLocks noGrp="true"/>
          </p:cNvSpPr>
          <p:nvPr>
            <p:ph type="body" sz="quarter" idx="27"/>
          </p:nvPr>
        </p:nvSpPr>
        <p:spPr>
          <a:xfrm>
            <a:off x="9569552" y="2774313"/>
            <a:ext cx="495300" cy="904490"/>
          </a:xfrm>
        </p:spPr>
        <p:txBody>
          <a:bodyPr/>
          <a:lstStyle/>
          <a:p>
            <a:r>
              <a:rPr lang="en-US" dirty="0"/>
              <a:t>Nov</a:t>
            </a:r>
            <a:endParaRPr lang="en-US" dirty="0"/>
          </a:p>
        </p:txBody>
      </p:sp>
      <p:sp>
        <p:nvSpPr>
          <p:cNvPr id="32" name="Text Placeholder 31"/>
          <p:cNvSpPr>
            <a:spLocks noGrp="true"/>
          </p:cNvSpPr>
          <p:nvPr>
            <p:ph type="body" sz="quarter" idx="28"/>
          </p:nvPr>
        </p:nvSpPr>
        <p:spPr>
          <a:xfrm>
            <a:off x="10358963" y="2774313"/>
            <a:ext cx="495300" cy="904490"/>
          </a:xfrm>
        </p:spPr>
        <p:txBody>
          <a:bodyPr/>
          <a:lstStyle/>
          <a:p>
            <a:r>
              <a:rPr lang="en-US" dirty="0"/>
              <a:t>Dec</a:t>
            </a:r>
            <a:endParaRPr lang="en-US" dirty="0"/>
          </a:p>
        </p:txBody>
      </p:sp>
      <p:sp>
        <p:nvSpPr>
          <p:cNvPr id="564" name="Text Placeholder 563"/>
          <p:cNvSpPr>
            <a:spLocks noGrp="true"/>
          </p:cNvSpPr>
          <p:nvPr>
            <p:ph type="body" sz="quarter" idx="46"/>
          </p:nvPr>
        </p:nvSpPr>
        <p:spPr>
          <a:xfrm>
            <a:off x="1992423" y="3563114"/>
            <a:ext cx="1440088" cy="586248"/>
          </a:xfrm>
        </p:spPr>
        <p:txBody>
          <a:bodyPr/>
          <a:lstStyle/>
          <a:p>
            <a:r>
              <a:rPr lang="en-ZA" dirty="0"/>
              <a:t>Test design​</a:t>
            </a:r>
            <a:endParaRPr lang="en-ZA" dirty="0"/>
          </a:p>
        </p:txBody>
      </p:sp>
      <p:sp>
        <p:nvSpPr>
          <p:cNvPr id="565" name="Text Placeholder 564"/>
          <p:cNvSpPr>
            <a:spLocks noGrp="true"/>
          </p:cNvSpPr>
          <p:nvPr>
            <p:ph type="body" sz="quarter" idx="47"/>
          </p:nvPr>
        </p:nvSpPr>
        <p:spPr>
          <a:xfrm>
            <a:off x="5939498" y="3563114"/>
            <a:ext cx="1440088" cy="586248"/>
          </a:xfrm>
        </p:spPr>
        <p:txBody>
          <a:bodyPr/>
          <a:lstStyle/>
          <a:p>
            <a:r>
              <a:rPr lang="en-ZA" dirty="0"/>
              <a:t>Launch design​</a:t>
            </a:r>
            <a:endParaRPr lang="en-ZA" dirty="0"/>
          </a:p>
        </p:txBody>
      </p:sp>
      <p:sp>
        <p:nvSpPr>
          <p:cNvPr id="118" name="Text Placeholder 117"/>
          <p:cNvSpPr>
            <a:spLocks noGrp="true"/>
          </p:cNvSpPr>
          <p:nvPr>
            <p:ph type="body" sz="quarter" idx="42"/>
          </p:nvPr>
        </p:nvSpPr>
        <p:spPr>
          <a:xfrm>
            <a:off x="505322" y="4134112"/>
            <a:ext cx="1194201" cy="501726"/>
          </a:xfrm>
        </p:spPr>
        <p:txBody>
          <a:bodyPr/>
          <a:lstStyle/>
          <a:p>
            <a:r>
              <a:rPr lang="en-US" dirty="0"/>
              <a:t>20XX</a:t>
            </a:r>
            <a:endParaRPr lang="en-US" dirty="0"/>
          </a:p>
        </p:txBody>
      </p:sp>
      <p:sp>
        <p:nvSpPr>
          <p:cNvPr id="49" name="Text Placeholder 48"/>
          <p:cNvSpPr>
            <a:spLocks noGrp="true"/>
          </p:cNvSpPr>
          <p:nvPr>
            <p:ph type="body" sz="quarter" idx="29"/>
          </p:nvPr>
        </p:nvSpPr>
        <p:spPr>
          <a:xfrm>
            <a:off x="1675402" y="4476140"/>
            <a:ext cx="495300" cy="904490"/>
          </a:xfrm>
        </p:spPr>
        <p:txBody>
          <a:bodyPr/>
          <a:lstStyle/>
          <a:p>
            <a:r>
              <a:rPr lang="en-US" dirty="0"/>
              <a:t>Jan</a:t>
            </a:r>
            <a:endParaRPr lang="en-US" dirty="0"/>
          </a:p>
        </p:txBody>
      </p:sp>
      <p:sp>
        <p:nvSpPr>
          <p:cNvPr id="50" name="Text Placeholder 49"/>
          <p:cNvSpPr>
            <a:spLocks noGrp="true"/>
          </p:cNvSpPr>
          <p:nvPr>
            <p:ph type="body" sz="quarter" idx="30"/>
          </p:nvPr>
        </p:nvSpPr>
        <p:spPr>
          <a:xfrm>
            <a:off x="2464817" y="4476140"/>
            <a:ext cx="495300" cy="904490"/>
          </a:xfrm>
        </p:spPr>
        <p:txBody>
          <a:bodyPr/>
          <a:lstStyle/>
          <a:p>
            <a:r>
              <a:rPr lang="en-US" dirty="0"/>
              <a:t>Feb</a:t>
            </a:r>
            <a:endParaRPr lang="en-US" dirty="0"/>
          </a:p>
        </p:txBody>
      </p:sp>
      <p:sp>
        <p:nvSpPr>
          <p:cNvPr id="51" name="Text Placeholder 50"/>
          <p:cNvSpPr>
            <a:spLocks noGrp="true"/>
          </p:cNvSpPr>
          <p:nvPr>
            <p:ph type="body" sz="quarter" idx="31"/>
          </p:nvPr>
        </p:nvSpPr>
        <p:spPr>
          <a:xfrm>
            <a:off x="3254232" y="4476140"/>
            <a:ext cx="495300" cy="904490"/>
          </a:xfrm>
        </p:spPr>
        <p:txBody>
          <a:bodyPr/>
          <a:lstStyle/>
          <a:p>
            <a:r>
              <a:rPr lang="en-US" dirty="0"/>
              <a:t>Mar</a:t>
            </a:r>
            <a:endParaRPr lang="en-US" dirty="0"/>
          </a:p>
        </p:txBody>
      </p:sp>
      <p:sp>
        <p:nvSpPr>
          <p:cNvPr id="52" name="Text Placeholder 51"/>
          <p:cNvSpPr>
            <a:spLocks noGrp="true"/>
          </p:cNvSpPr>
          <p:nvPr>
            <p:ph type="body" sz="quarter" idx="32"/>
          </p:nvPr>
        </p:nvSpPr>
        <p:spPr>
          <a:xfrm>
            <a:off x="4043647" y="4476140"/>
            <a:ext cx="495300" cy="904490"/>
          </a:xfrm>
        </p:spPr>
        <p:txBody>
          <a:bodyPr/>
          <a:lstStyle/>
          <a:p>
            <a:r>
              <a:rPr lang="en-US" dirty="0"/>
              <a:t>Apr</a:t>
            </a:r>
            <a:endParaRPr lang="en-US" dirty="0"/>
          </a:p>
        </p:txBody>
      </p:sp>
      <p:sp>
        <p:nvSpPr>
          <p:cNvPr id="53" name="Text Placeholder 52"/>
          <p:cNvSpPr>
            <a:spLocks noGrp="true"/>
          </p:cNvSpPr>
          <p:nvPr>
            <p:ph type="body" sz="quarter" idx="33"/>
          </p:nvPr>
        </p:nvSpPr>
        <p:spPr>
          <a:xfrm>
            <a:off x="4833062" y="4476140"/>
            <a:ext cx="495300" cy="904490"/>
          </a:xfrm>
        </p:spPr>
        <p:txBody>
          <a:bodyPr/>
          <a:lstStyle/>
          <a:p>
            <a:r>
              <a:rPr lang="en-US" dirty="0"/>
              <a:t>May</a:t>
            </a:r>
            <a:endParaRPr lang="en-US" dirty="0"/>
          </a:p>
        </p:txBody>
      </p:sp>
      <p:sp>
        <p:nvSpPr>
          <p:cNvPr id="54" name="Text Placeholder 53"/>
          <p:cNvSpPr>
            <a:spLocks noGrp="true"/>
          </p:cNvSpPr>
          <p:nvPr>
            <p:ph type="body" sz="quarter" idx="34"/>
          </p:nvPr>
        </p:nvSpPr>
        <p:spPr>
          <a:xfrm>
            <a:off x="5622477" y="4476140"/>
            <a:ext cx="495300" cy="904490"/>
          </a:xfrm>
        </p:spPr>
        <p:txBody>
          <a:bodyPr/>
          <a:lstStyle/>
          <a:p>
            <a:r>
              <a:rPr lang="en-US" dirty="0"/>
              <a:t>Jun</a:t>
            </a:r>
            <a:endParaRPr lang="en-US" dirty="0"/>
          </a:p>
        </p:txBody>
      </p:sp>
      <p:sp>
        <p:nvSpPr>
          <p:cNvPr id="55" name="Text Placeholder 54"/>
          <p:cNvSpPr>
            <a:spLocks noGrp="true"/>
          </p:cNvSpPr>
          <p:nvPr>
            <p:ph type="body" sz="quarter" idx="35"/>
          </p:nvPr>
        </p:nvSpPr>
        <p:spPr>
          <a:xfrm>
            <a:off x="6411892" y="4476140"/>
            <a:ext cx="495300" cy="904490"/>
          </a:xfrm>
        </p:spPr>
        <p:txBody>
          <a:bodyPr/>
          <a:lstStyle/>
          <a:p>
            <a:r>
              <a:rPr lang="en-US" dirty="0"/>
              <a:t>Jul</a:t>
            </a:r>
            <a:endParaRPr lang="en-US" dirty="0"/>
          </a:p>
        </p:txBody>
      </p:sp>
      <p:sp>
        <p:nvSpPr>
          <p:cNvPr id="56" name="Text Placeholder 55"/>
          <p:cNvSpPr>
            <a:spLocks noGrp="true"/>
          </p:cNvSpPr>
          <p:nvPr>
            <p:ph type="body" sz="quarter" idx="36"/>
          </p:nvPr>
        </p:nvSpPr>
        <p:spPr>
          <a:xfrm>
            <a:off x="7201307" y="4476140"/>
            <a:ext cx="495300" cy="904490"/>
          </a:xfrm>
        </p:spPr>
        <p:txBody>
          <a:bodyPr/>
          <a:lstStyle/>
          <a:p>
            <a:r>
              <a:rPr lang="en-US" dirty="0"/>
              <a:t>Aug</a:t>
            </a:r>
            <a:endParaRPr lang="en-US" dirty="0"/>
          </a:p>
        </p:txBody>
      </p:sp>
      <p:sp>
        <p:nvSpPr>
          <p:cNvPr id="57" name="Text Placeholder 56"/>
          <p:cNvSpPr>
            <a:spLocks noGrp="true"/>
          </p:cNvSpPr>
          <p:nvPr>
            <p:ph type="body" sz="quarter" idx="37"/>
          </p:nvPr>
        </p:nvSpPr>
        <p:spPr>
          <a:xfrm>
            <a:off x="7990722" y="4476140"/>
            <a:ext cx="495300" cy="904490"/>
          </a:xfrm>
        </p:spPr>
        <p:txBody>
          <a:bodyPr/>
          <a:lstStyle/>
          <a:p>
            <a:r>
              <a:rPr lang="en-US" dirty="0"/>
              <a:t>Sep</a:t>
            </a:r>
            <a:endParaRPr lang="en-US" dirty="0"/>
          </a:p>
        </p:txBody>
      </p:sp>
      <p:sp>
        <p:nvSpPr>
          <p:cNvPr id="58" name="Text Placeholder 57"/>
          <p:cNvSpPr>
            <a:spLocks noGrp="true"/>
          </p:cNvSpPr>
          <p:nvPr>
            <p:ph type="body" sz="quarter" idx="38"/>
          </p:nvPr>
        </p:nvSpPr>
        <p:spPr>
          <a:xfrm>
            <a:off x="8780137" y="4476140"/>
            <a:ext cx="495300" cy="904490"/>
          </a:xfrm>
        </p:spPr>
        <p:txBody>
          <a:bodyPr/>
          <a:lstStyle/>
          <a:p>
            <a:r>
              <a:rPr lang="en-US" dirty="0"/>
              <a:t>Oct</a:t>
            </a:r>
            <a:endParaRPr lang="en-US" dirty="0"/>
          </a:p>
        </p:txBody>
      </p:sp>
      <p:sp>
        <p:nvSpPr>
          <p:cNvPr id="59" name="Text Placeholder 58"/>
          <p:cNvSpPr>
            <a:spLocks noGrp="true"/>
          </p:cNvSpPr>
          <p:nvPr>
            <p:ph type="body" sz="quarter" idx="39"/>
          </p:nvPr>
        </p:nvSpPr>
        <p:spPr>
          <a:xfrm>
            <a:off x="9569552" y="4476140"/>
            <a:ext cx="495300" cy="904490"/>
          </a:xfrm>
        </p:spPr>
        <p:txBody>
          <a:bodyPr/>
          <a:lstStyle/>
          <a:p>
            <a:r>
              <a:rPr lang="en-US" dirty="0"/>
              <a:t>Nov</a:t>
            </a:r>
            <a:endParaRPr lang="en-US" dirty="0"/>
          </a:p>
        </p:txBody>
      </p:sp>
      <p:sp>
        <p:nvSpPr>
          <p:cNvPr id="60" name="Text Placeholder 59"/>
          <p:cNvSpPr>
            <a:spLocks noGrp="true"/>
          </p:cNvSpPr>
          <p:nvPr>
            <p:ph type="body" sz="quarter" idx="40"/>
          </p:nvPr>
        </p:nvSpPr>
        <p:spPr>
          <a:xfrm>
            <a:off x="10358963" y="4476140"/>
            <a:ext cx="495300" cy="904490"/>
          </a:xfrm>
        </p:spPr>
        <p:txBody>
          <a:bodyPr/>
          <a:lstStyle/>
          <a:p>
            <a:r>
              <a:rPr lang="en-US" dirty="0"/>
              <a:t>Dec</a:t>
            </a:r>
            <a:endParaRPr lang="en-US" dirty="0"/>
          </a:p>
        </p:txBody>
      </p:sp>
      <p:sp>
        <p:nvSpPr>
          <p:cNvPr id="802" name="Slide Number Placeholder 801"/>
          <p:cNvSpPr>
            <a:spLocks noGrp="true"/>
          </p:cNvSpPr>
          <p:nvPr>
            <p:ph type="sldNum" sz="quarter" idx="4"/>
          </p:nvPr>
        </p:nvSpPr>
        <p:spPr>
          <a:xfrm>
            <a:off x="11519019" y="3164804"/>
            <a:ext cx="545911" cy="580029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63" name="Oval 162"/>
          <p:cNvSpPr/>
          <p:nvPr/>
        </p:nvSpPr>
        <p:spPr>
          <a:xfrm>
            <a:off x="1835966" y="4304098"/>
            <a:ext cx="174171" cy="174171"/>
          </a:xfrm>
          <a:prstGeom prst="ellipse">
            <a:avLst/>
          </a:prstGeom>
          <a:noFill/>
          <a:ln w="127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4" name="Oval 163"/>
          <p:cNvSpPr/>
          <p:nvPr/>
        </p:nvSpPr>
        <p:spPr>
          <a:xfrm>
            <a:off x="2625447" y="4304098"/>
            <a:ext cx="174171" cy="174171"/>
          </a:xfrm>
          <a:prstGeom prst="ellipse">
            <a:avLst/>
          </a:prstGeom>
          <a:solidFill>
            <a:schemeClr val="accent6"/>
          </a:solidFill>
          <a:ln w="127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5" name="Oval 164"/>
          <p:cNvSpPr/>
          <p:nvPr/>
        </p:nvSpPr>
        <p:spPr>
          <a:xfrm>
            <a:off x="3414928" y="4304098"/>
            <a:ext cx="174171" cy="174171"/>
          </a:xfrm>
          <a:prstGeom prst="ellipse">
            <a:avLst/>
          </a:prstGeom>
          <a:noFill/>
          <a:ln w="127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6" name="Oval 165"/>
          <p:cNvSpPr/>
          <p:nvPr/>
        </p:nvSpPr>
        <p:spPr>
          <a:xfrm>
            <a:off x="4204409" y="4304098"/>
            <a:ext cx="174171" cy="174171"/>
          </a:xfrm>
          <a:prstGeom prst="ellipse">
            <a:avLst/>
          </a:prstGeom>
          <a:noFill/>
          <a:ln w="127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7" name="Oval 166"/>
          <p:cNvSpPr/>
          <p:nvPr/>
        </p:nvSpPr>
        <p:spPr>
          <a:xfrm>
            <a:off x="4993890" y="4304098"/>
            <a:ext cx="174171" cy="174171"/>
          </a:xfrm>
          <a:prstGeom prst="ellipse">
            <a:avLst/>
          </a:prstGeom>
          <a:noFill/>
          <a:ln w="127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8" name="Oval 167"/>
          <p:cNvSpPr/>
          <p:nvPr/>
        </p:nvSpPr>
        <p:spPr>
          <a:xfrm>
            <a:off x="5783371" y="4304098"/>
            <a:ext cx="174171" cy="174171"/>
          </a:xfrm>
          <a:prstGeom prst="ellipse">
            <a:avLst/>
          </a:prstGeom>
          <a:noFill/>
          <a:ln w="127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9" name="Oval 168"/>
          <p:cNvSpPr/>
          <p:nvPr/>
        </p:nvSpPr>
        <p:spPr>
          <a:xfrm>
            <a:off x="7362333" y="4304098"/>
            <a:ext cx="174171" cy="174171"/>
          </a:xfrm>
          <a:prstGeom prst="ellipse">
            <a:avLst/>
          </a:prstGeom>
          <a:noFill/>
          <a:ln w="127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0" name="Oval 169"/>
          <p:cNvSpPr/>
          <p:nvPr/>
        </p:nvSpPr>
        <p:spPr>
          <a:xfrm>
            <a:off x="8151814" y="4304098"/>
            <a:ext cx="174171" cy="174171"/>
          </a:xfrm>
          <a:prstGeom prst="ellipse">
            <a:avLst/>
          </a:prstGeom>
          <a:noFill/>
          <a:ln w="127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1" name="Oval 170"/>
          <p:cNvSpPr/>
          <p:nvPr/>
        </p:nvSpPr>
        <p:spPr>
          <a:xfrm>
            <a:off x="8941295" y="4304098"/>
            <a:ext cx="174171" cy="174171"/>
          </a:xfrm>
          <a:prstGeom prst="ellipse">
            <a:avLst/>
          </a:prstGeom>
          <a:noFill/>
          <a:ln w="127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2" name="Oval 171"/>
          <p:cNvSpPr/>
          <p:nvPr/>
        </p:nvSpPr>
        <p:spPr>
          <a:xfrm>
            <a:off x="9730776" y="4304098"/>
            <a:ext cx="174171" cy="174171"/>
          </a:xfrm>
          <a:prstGeom prst="ellipse">
            <a:avLst/>
          </a:prstGeom>
          <a:noFill/>
          <a:ln w="127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3" name="Oval 172"/>
          <p:cNvSpPr/>
          <p:nvPr/>
        </p:nvSpPr>
        <p:spPr>
          <a:xfrm>
            <a:off x="10520258" y="4304098"/>
            <a:ext cx="174171" cy="174171"/>
          </a:xfrm>
          <a:prstGeom prst="ellipse">
            <a:avLst/>
          </a:prstGeom>
          <a:solidFill>
            <a:schemeClr val="accent6"/>
          </a:solidFill>
          <a:ln w="127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4" name="Oval 173"/>
          <p:cNvSpPr/>
          <p:nvPr/>
        </p:nvSpPr>
        <p:spPr>
          <a:xfrm>
            <a:off x="6572852" y="4304098"/>
            <a:ext cx="174171" cy="174171"/>
          </a:xfrm>
          <a:prstGeom prst="ellipse">
            <a:avLst/>
          </a:prstGeom>
          <a:solidFill>
            <a:schemeClr val="accent6"/>
          </a:solidFill>
          <a:ln w="127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642" name="Straight Connector 641"/>
          <p:cNvCxnSpPr/>
          <p:nvPr/>
        </p:nvCxnSpPr>
        <p:spPr>
          <a:xfrm flipH="true">
            <a:off x="2712533" y="2411919"/>
            <a:ext cx="1260" cy="344415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7" name="Straight Connector 646"/>
          <p:cNvCxnSpPr/>
          <p:nvPr/>
        </p:nvCxnSpPr>
        <p:spPr>
          <a:xfrm flipH="true">
            <a:off x="5078740" y="2411919"/>
            <a:ext cx="1260" cy="344415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9" name="Straight Connector 648"/>
          <p:cNvCxnSpPr/>
          <p:nvPr/>
        </p:nvCxnSpPr>
        <p:spPr>
          <a:xfrm flipH="true">
            <a:off x="9027319" y="2411919"/>
            <a:ext cx="1260" cy="344415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1" name="Straight Connector 650"/>
          <p:cNvCxnSpPr/>
          <p:nvPr/>
        </p:nvCxnSpPr>
        <p:spPr>
          <a:xfrm flipH="true">
            <a:off x="2711902" y="4118492"/>
            <a:ext cx="1260" cy="344415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3" name="Straight Connector 652"/>
          <p:cNvCxnSpPr/>
          <p:nvPr/>
        </p:nvCxnSpPr>
        <p:spPr>
          <a:xfrm flipH="true">
            <a:off x="6659307" y="4118492"/>
            <a:ext cx="1260" cy="344415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5" name="Straight Connector 654"/>
          <p:cNvCxnSpPr/>
          <p:nvPr/>
        </p:nvCxnSpPr>
        <p:spPr>
          <a:xfrm flipH="true">
            <a:off x="10606713" y="4118492"/>
            <a:ext cx="1260" cy="344415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 Placeholder 1"/>
          <p:cNvSpPr>
            <a:spLocks noGrp="true"/>
          </p:cNvSpPr>
          <p:nvPr>
            <p:ph type="body" sz="quarter" idx="4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/>
          <p:cNvSpPr>
            <a:spLocks noGrp="true"/>
          </p:cNvSpPr>
          <p:nvPr>
            <p:ph type="body" sz="quarter" idx="4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/>
          <p:cNvSpPr>
            <a:spLocks noGrp="true"/>
          </p:cNvSpPr>
          <p:nvPr>
            <p:ph type="body" sz="quarter" idx="4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 Placeholder 4"/>
          <p:cNvSpPr>
            <a:spLocks noGrp="true"/>
          </p:cNvSpPr>
          <p:nvPr>
            <p:ph type="body" sz="quarter" idx="17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ext Placeholder 5"/>
          <p:cNvSpPr>
            <a:spLocks noGrp="true"/>
          </p:cNvSpPr>
          <p:nvPr>
            <p:ph type="body" sz="quarter" idx="48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Picture 6"/>
          <p:cNvPicPr>
            <a:picLocks noChangeAspect="true"/>
          </p:cNvPicPr>
          <p:nvPr/>
        </p:nvPicPr>
        <p:blipFill>
          <a:blip r:embed="rId1"/>
          <a:stretch>
            <a:fillRect/>
          </a:stretch>
        </p:blipFill>
        <p:spPr>
          <a:xfrm>
            <a:off x="235454" y="1593701"/>
            <a:ext cx="5900863" cy="3938826"/>
          </a:xfrm>
          <a:prstGeom prst="rect">
            <a:avLst/>
          </a:prstGeom>
        </p:spPr>
      </p:pic>
      <p:pic>
        <p:nvPicPr>
          <p:cNvPr id="9" name="Picture 8" descr="1705150982927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6294120" y="1593850"/>
            <a:ext cx="5770880" cy="385318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21"/>
          <p:cNvSpPr>
            <a:spLocks noGrp="true"/>
          </p:cNvSpPr>
          <p:nvPr>
            <p:ph type="title"/>
          </p:nvPr>
        </p:nvSpPr>
        <p:spPr>
          <a:xfrm>
            <a:off x="692949" y="527542"/>
            <a:ext cx="6922876" cy="687834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2" name="Footer Placeholder 31"/>
          <p:cNvSpPr>
            <a:spLocks noGrp="true"/>
          </p:cNvSpPr>
          <p:nvPr>
            <p:ph type="ftr" sz="quarter" idx="3"/>
          </p:nvPr>
        </p:nvSpPr>
        <p:spPr>
          <a:xfrm rot="5400000">
            <a:off x="10541127" y="1408176"/>
            <a:ext cx="2770499" cy="365125"/>
          </a:xfrm>
        </p:spPr>
        <p:txBody>
          <a:bodyPr/>
          <a:lstStyle/>
          <a:p>
            <a:r>
              <a:rPr lang="en-US" dirty="0"/>
              <a:t>PRESENTATION TITLE</a:t>
            </a:r>
            <a:endParaRPr lang="en-US" dirty="0"/>
          </a:p>
        </p:txBody>
      </p:sp>
      <p:sp>
        <p:nvSpPr>
          <p:cNvPr id="33" name="Slide Number Placeholder 32"/>
          <p:cNvSpPr>
            <a:spLocks noGrp="true"/>
          </p:cNvSpPr>
          <p:nvPr>
            <p:ph type="sldNum" sz="quarter" idx="4"/>
          </p:nvPr>
        </p:nvSpPr>
        <p:spPr>
          <a:xfrm>
            <a:off x="11519019" y="3164804"/>
            <a:ext cx="545911" cy="580029"/>
          </a:xfrm>
        </p:spPr>
        <p:txBody>
          <a:bodyPr/>
          <a:lstStyle/>
          <a:p>
            <a:fld id="{8D1FC6F8-0BCD-47E9-9C64-690771D9C143}" type="slidenum">
              <a:rPr lang="en-US" smtClean="0"/>
            </a:fld>
            <a:endParaRPr lang="en-US" dirty="0"/>
          </a:p>
        </p:txBody>
      </p:sp>
      <p:sp>
        <p:nvSpPr>
          <p:cNvPr id="2" name="Content Placeholder 1"/>
          <p:cNvSpPr>
            <a:spLocks noGrp="true"/>
          </p:cNvSpPr>
          <p:nvPr>
            <p:ph sz="quarter" idx="10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 descr="1705150982944"/>
          <p:cNvPicPr>
            <a:picLocks noChangeAspect="true"/>
          </p:cNvPicPr>
          <p:nvPr/>
        </p:nvPicPr>
        <p:blipFill>
          <a:blip r:embed="rId1"/>
          <a:stretch>
            <a:fillRect/>
          </a:stretch>
        </p:blipFill>
        <p:spPr>
          <a:xfrm>
            <a:off x="1066800" y="71755"/>
            <a:ext cx="10058400" cy="6713855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Title 106"/>
          <p:cNvSpPr>
            <a:spLocks noGrp="true"/>
          </p:cNvSpPr>
          <p:nvPr>
            <p:ph type="title"/>
          </p:nvPr>
        </p:nvSpPr>
        <p:spPr>
          <a:xfrm>
            <a:off x="0" y="2377440"/>
            <a:ext cx="2595338" cy="2115505"/>
          </a:xfrm>
        </p:spPr>
        <p:txBody>
          <a:bodyPr/>
          <a:lstStyle/>
          <a:p>
            <a:r>
              <a:rPr lang="sr-Cyrl-RS" dirty="0" smtClean="0"/>
              <a:t>Наш лидерски тим</a:t>
            </a:r>
            <a:endParaRPr lang="en-US" dirty="0"/>
          </a:p>
        </p:txBody>
      </p:sp>
      <p:sp>
        <p:nvSpPr>
          <p:cNvPr id="80" name="Text Placeholder 79"/>
          <p:cNvSpPr>
            <a:spLocks noGrp="true"/>
          </p:cNvSpPr>
          <p:nvPr>
            <p:ph type="body" sz="quarter" idx="19"/>
          </p:nvPr>
        </p:nvSpPr>
        <p:spPr>
          <a:xfrm>
            <a:off x="2796727" y="4435583"/>
            <a:ext cx="2085792" cy="274650"/>
          </a:xfrm>
        </p:spPr>
        <p:txBody>
          <a:bodyPr/>
          <a:lstStyle/>
          <a:p>
            <a:r>
              <a:rPr lang="sr-Cyrl-RS" dirty="0" smtClean="0"/>
              <a:t>Катарина</a:t>
            </a:r>
            <a:r>
              <a:rPr lang="" altLang="sr-Cyrl-RS" dirty="0" smtClean="0"/>
              <a:t> стојаковић</a:t>
            </a:r>
            <a:endParaRPr lang="" altLang="sr-Cyrl-RS" dirty="0" smtClean="0"/>
          </a:p>
        </p:txBody>
      </p:sp>
      <p:sp>
        <p:nvSpPr>
          <p:cNvPr id="132" name="Text Placeholder 131"/>
          <p:cNvSpPr>
            <a:spLocks noGrp="true"/>
          </p:cNvSpPr>
          <p:nvPr>
            <p:ph type="body" sz="quarter" idx="21"/>
          </p:nvPr>
        </p:nvSpPr>
        <p:spPr>
          <a:xfrm>
            <a:off x="4898932" y="4435583"/>
            <a:ext cx="2085792" cy="274650"/>
          </a:xfrm>
        </p:spPr>
        <p:txBody>
          <a:bodyPr/>
          <a:lstStyle/>
          <a:p>
            <a:r>
              <a:rPr lang="sr-Cyrl-RS" dirty="0" smtClean="0"/>
              <a:t>Иван нађ</a:t>
            </a:r>
            <a:endParaRPr lang="en-US" dirty="0"/>
          </a:p>
        </p:txBody>
      </p:sp>
      <p:sp>
        <p:nvSpPr>
          <p:cNvPr id="134" name="Text Placeholder 133"/>
          <p:cNvSpPr>
            <a:spLocks noGrp="true"/>
          </p:cNvSpPr>
          <p:nvPr>
            <p:ph type="body" sz="quarter" idx="23"/>
          </p:nvPr>
        </p:nvSpPr>
        <p:spPr>
          <a:xfrm>
            <a:off x="7000136" y="4435751"/>
            <a:ext cx="2085792" cy="274650"/>
          </a:xfrm>
        </p:spPr>
        <p:txBody>
          <a:bodyPr/>
          <a:lstStyle/>
          <a:p>
            <a:r>
              <a:rPr lang="" altLang="sr-Cyrl-RS" dirty="0" smtClean="0"/>
              <a:t>огњен </a:t>
            </a:r>
            <a:r>
              <a:rPr lang="sr-Cyrl-RS" dirty="0" smtClean="0"/>
              <a:t>мишковић</a:t>
            </a:r>
            <a:r>
              <a:rPr lang="en-US" dirty="0" smtClean="0"/>
              <a:t>​​</a:t>
            </a:r>
            <a:endParaRPr lang="en-US" dirty="0"/>
          </a:p>
        </p:txBody>
      </p:sp>
      <p:sp>
        <p:nvSpPr>
          <p:cNvPr id="136" name="Text Placeholder 135"/>
          <p:cNvSpPr>
            <a:spLocks noGrp="true"/>
          </p:cNvSpPr>
          <p:nvPr>
            <p:ph type="body" sz="quarter" idx="25"/>
          </p:nvPr>
        </p:nvSpPr>
        <p:spPr>
          <a:xfrm>
            <a:off x="9095950" y="4435583"/>
            <a:ext cx="2085792" cy="274650"/>
          </a:xfrm>
        </p:spPr>
        <p:txBody>
          <a:bodyPr/>
          <a:lstStyle/>
          <a:p>
            <a:r>
              <a:rPr lang="sr-Cyrl-RS" dirty="0" smtClean="0"/>
              <a:t>Анастасија</a:t>
            </a:r>
            <a:r>
              <a:rPr lang="" altLang="sr-Cyrl-RS" dirty="0" smtClean="0"/>
              <a:t> </a:t>
            </a:r>
            <a:r>
              <a:rPr lang="" dirty="0" smtClean="0"/>
              <a:t>даничић</a:t>
            </a:r>
            <a:endParaRPr lang="" dirty="0"/>
          </a:p>
        </p:txBody>
      </p:sp>
      <p:sp>
        <p:nvSpPr>
          <p:cNvPr id="3" name="Footer Placeholder 2"/>
          <p:cNvSpPr>
            <a:spLocks noGrp="true"/>
          </p:cNvSpPr>
          <p:nvPr>
            <p:ph type="ftr" sz="quarter" idx="3"/>
          </p:nvPr>
        </p:nvSpPr>
        <p:spPr>
          <a:xfrm rot="5400000">
            <a:off x="10541127" y="1408176"/>
            <a:ext cx="2770499" cy="365125"/>
          </a:xfrm>
        </p:spPr>
        <p:txBody>
          <a:bodyPr/>
          <a:lstStyle/>
          <a:p>
            <a:r>
              <a:rPr lang="en-US" dirty="0"/>
              <a:t>PRESENTATION TITLE</a:t>
            </a:r>
            <a:endParaRPr lang="en-US" dirty="0"/>
          </a:p>
        </p:txBody>
      </p:sp>
      <p:sp>
        <p:nvSpPr>
          <p:cNvPr id="4" name="Slide Number Placeholder 3"/>
          <p:cNvSpPr>
            <a:spLocks noGrp="true"/>
          </p:cNvSpPr>
          <p:nvPr>
            <p:ph type="sldNum" sz="quarter" idx="4"/>
          </p:nvPr>
        </p:nvSpPr>
        <p:spPr>
          <a:xfrm>
            <a:off x="11519019" y="3164804"/>
            <a:ext cx="545911" cy="580029"/>
          </a:xfrm>
        </p:spPr>
        <p:txBody>
          <a:bodyPr/>
          <a:lstStyle/>
          <a:p>
            <a:fld id="{8D1FC6F8-0BCD-47E9-9C64-690771D9C143}" type="slidenum">
              <a:rPr lang="en-US" smtClean="0"/>
            </a:fld>
            <a:endParaRPr lang="en-US" dirty="0"/>
          </a:p>
        </p:txBody>
      </p:sp>
      <p:pic>
        <p:nvPicPr>
          <p:cNvPr id="8" name="Picture Placeholder 7"/>
          <p:cNvPicPr>
            <a:picLocks noGrp="true" noChangeAspect="true"/>
          </p:cNvPicPr>
          <p:nvPr>
            <p:ph type="pic" sz="quarter" idx="16"/>
          </p:nvPr>
        </p:nvPicPr>
        <p:blipFill>
          <a:blip r:embed="rId1"/>
          <a:srcRect t="16625" b="16625"/>
          <a:stretch>
            <a:fillRect/>
          </a:stretch>
        </p:blipFill>
        <p:spPr>
          <a:xfrm>
            <a:off x="3224108" y="2766438"/>
            <a:ext cx="1126240" cy="1126239"/>
          </a:xfrm>
          <a:prstGeom prst="rect">
            <a:avLst/>
          </a:prstGeom>
        </p:spPr>
      </p:pic>
      <p:pic>
        <p:nvPicPr>
          <p:cNvPr id="9" name="Picture Placeholder 8"/>
          <p:cNvPicPr>
            <a:picLocks noGrp="true" noChangeAspect="true"/>
          </p:cNvPicPr>
          <p:nvPr>
            <p:ph type="pic" sz="quarter" idx="15"/>
          </p:nvPr>
        </p:nvPicPr>
        <p:blipFill>
          <a:blip r:embed="rId2"/>
          <a:srcRect t="16590" b="16590"/>
          <a:stretch>
            <a:fillRect/>
          </a:stretch>
        </p:blipFill>
        <p:spPr>
          <a:xfrm>
            <a:off x="5392317" y="2744164"/>
            <a:ext cx="1148514" cy="1148513"/>
          </a:xfrm>
          <a:prstGeom prst="rect">
            <a:avLst/>
          </a:prstGeom>
        </p:spPr>
      </p:pic>
      <p:pic>
        <p:nvPicPr>
          <p:cNvPr id="10" name="Picture Placeholder 9"/>
          <p:cNvPicPr>
            <a:picLocks noGrp="true" noChangeAspect="true"/>
          </p:cNvPicPr>
          <p:nvPr>
            <p:ph type="pic" sz="quarter" idx="18"/>
          </p:nvPr>
        </p:nvPicPr>
        <p:blipFill>
          <a:blip r:embed="rId3"/>
          <a:srcRect t="16625" b="16625"/>
          <a:stretch>
            <a:fillRect/>
          </a:stretch>
        </p:blipFill>
        <p:spPr>
          <a:xfrm>
            <a:off x="7476652" y="2838450"/>
            <a:ext cx="1162469" cy="1162468"/>
          </a:xfrm>
          <a:prstGeom prst="rect">
            <a:avLst/>
          </a:prstGeom>
        </p:spPr>
      </p:pic>
      <p:pic>
        <p:nvPicPr>
          <p:cNvPr id="11" name="Picture Placeholder 10"/>
          <p:cNvPicPr>
            <a:picLocks noGrp="true" noChangeAspect="true"/>
          </p:cNvPicPr>
          <p:nvPr>
            <p:ph type="pic" sz="quarter" idx="17"/>
          </p:nvPr>
        </p:nvPicPr>
        <p:blipFill>
          <a:blip r:embed="rId4"/>
          <a:srcRect t="16602" b="16602"/>
          <a:stretch>
            <a:fillRect/>
          </a:stretch>
        </p:blipFill>
        <p:spPr>
          <a:xfrm>
            <a:off x="9553331" y="2766438"/>
            <a:ext cx="1263776" cy="1263775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Title 106"/>
          <p:cNvSpPr>
            <a:spLocks noGrp="true"/>
          </p:cNvSpPr>
          <p:nvPr>
            <p:ph type="title"/>
          </p:nvPr>
        </p:nvSpPr>
        <p:spPr>
          <a:xfrm>
            <a:off x="0" y="2377440"/>
            <a:ext cx="2595338" cy="2115505"/>
          </a:xfrm>
        </p:spPr>
        <p:txBody>
          <a:bodyPr/>
          <a:lstStyle/>
          <a:p>
            <a:r>
              <a:rPr lang="sr-Cyrl-RS" dirty="0" smtClean="0"/>
              <a:t>Наш лидерски тим</a:t>
            </a:r>
            <a:endParaRPr lang="en-US" dirty="0"/>
          </a:p>
        </p:txBody>
      </p:sp>
      <p:sp>
        <p:nvSpPr>
          <p:cNvPr id="80" name="Text Placeholder 79"/>
          <p:cNvSpPr>
            <a:spLocks noGrp="true"/>
          </p:cNvSpPr>
          <p:nvPr>
            <p:ph type="body" sz="quarter" idx="19"/>
          </p:nvPr>
        </p:nvSpPr>
        <p:spPr>
          <a:xfrm>
            <a:off x="2796727" y="4435583"/>
            <a:ext cx="2085792" cy="274650"/>
          </a:xfrm>
        </p:spPr>
        <p:txBody>
          <a:bodyPr/>
          <a:lstStyle/>
          <a:p>
            <a:r>
              <a:rPr lang="" altLang="en-US" dirty="0" smtClean="0"/>
              <a:t>сара миланови </a:t>
            </a:r>
            <a:r>
              <a:rPr lang="en-US" altLang="sr-Cyrl-RS" dirty="0" smtClean="0"/>
              <a:t>ћ</a:t>
            </a:r>
            <a:endParaRPr lang="en-US" altLang="sr-Cyrl-RS" dirty="0" smtClean="0"/>
          </a:p>
        </p:txBody>
      </p:sp>
      <p:sp>
        <p:nvSpPr>
          <p:cNvPr id="132" name="Text Placeholder 131"/>
          <p:cNvSpPr>
            <a:spLocks noGrp="true"/>
          </p:cNvSpPr>
          <p:nvPr>
            <p:ph type="body" sz="quarter" idx="21"/>
          </p:nvPr>
        </p:nvSpPr>
        <p:spPr>
          <a:xfrm>
            <a:off x="4898932" y="4435583"/>
            <a:ext cx="2085792" cy="274650"/>
          </a:xfrm>
        </p:spPr>
        <p:txBody>
          <a:bodyPr/>
          <a:lstStyle/>
          <a:p>
            <a:r>
              <a:rPr lang="" altLang="sr-Cyrl-RS" dirty="0" smtClean="0"/>
              <a:t>катарина</a:t>
            </a:r>
            <a:r>
              <a:rPr lang="sr-Cyrl-RS" dirty="0" smtClean="0"/>
              <a:t> нађ</a:t>
            </a:r>
            <a:endParaRPr lang="en-US" dirty="0"/>
          </a:p>
        </p:txBody>
      </p:sp>
      <p:sp>
        <p:nvSpPr>
          <p:cNvPr id="134" name="Text Placeholder 133"/>
          <p:cNvSpPr>
            <a:spLocks noGrp="true"/>
          </p:cNvSpPr>
          <p:nvPr>
            <p:ph type="body" sz="quarter" idx="23"/>
          </p:nvPr>
        </p:nvSpPr>
        <p:spPr>
          <a:xfrm>
            <a:off x="7000136" y="4435751"/>
            <a:ext cx="2085792" cy="274650"/>
          </a:xfrm>
        </p:spPr>
        <p:txBody>
          <a:bodyPr/>
          <a:lstStyle/>
          <a:p>
            <a:r>
              <a:rPr lang="" dirty="0" smtClean="0"/>
              <a:t>данило сабатуш</a:t>
            </a:r>
            <a:r>
              <a:rPr lang="en-US" dirty="0" smtClean="0"/>
              <a:t>​</a:t>
            </a:r>
            <a:endParaRPr lang="en-US" dirty="0"/>
          </a:p>
        </p:txBody>
      </p:sp>
      <p:sp>
        <p:nvSpPr>
          <p:cNvPr id="136" name="Text Placeholder 135"/>
          <p:cNvSpPr>
            <a:spLocks noGrp="true"/>
          </p:cNvSpPr>
          <p:nvPr>
            <p:ph type="body" sz="quarter" idx="25"/>
          </p:nvPr>
        </p:nvSpPr>
        <p:spPr>
          <a:xfrm>
            <a:off x="9095950" y="4435583"/>
            <a:ext cx="2085792" cy="274650"/>
          </a:xfrm>
        </p:spPr>
        <p:txBody>
          <a:bodyPr/>
          <a:lstStyle/>
          <a:p>
            <a:r>
              <a:rPr lang="" altLang="en-US" dirty="0"/>
              <a:t>страхиња четник</a:t>
            </a:r>
            <a:endParaRPr lang="" altLang="en-US" dirty="0"/>
          </a:p>
        </p:txBody>
      </p:sp>
      <p:sp>
        <p:nvSpPr>
          <p:cNvPr id="3" name="Footer Placeholder 2"/>
          <p:cNvSpPr>
            <a:spLocks noGrp="true"/>
          </p:cNvSpPr>
          <p:nvPr>
            <p:ph type="ftr" sz="quarter" idx="3"/>
          </p:nvPr>
        </p:nvSpPr>
        <p:spPr>
          <a:xfrm rot="5400000">
            <a:off x="10541127" y="1408176"/>
            <a:ext cx="2770499" cy="365125"/>
          </a:xfrm>
        </p:spPr>
        <p:txBody>
          <a:bodyPr/>
          <a:lstStyle/>
          <a:p>
            <a:r>
              <a:rPr lang="en-US" dirty="0"/>
              <a:t>PRESENTATION TITLE</a:t>
            </a:r>
            <a:endParaRPr lang="en-US" dirty="0"/>
          </a:p>
        </p:txBody>
      </p:sp>
      <p:sp>
        <p:nvSpPr>
          <p:cNvPr id="4" name="Slide Number Placeholder 3"/>
          <p:cNvSpPr>
            <a:spLocks noGrp="true"/>
          </p:cNvSpPr>
          <p:nvPr>
            <p:ph type="sldNum" sz="quarter" idx="4"/>
          </p:nvPr>
        </p:nvSpPr>
        <p:spPr>
          <a:xfrm>
            <a:off x="11519019" y="3164804"/>
            <a:ext cx="545911" cy="580029"/>
          </a:xfrm>
        </p:spPr>
        <p:txBody>
          <a:bodyPr/>
          <a:lstStyle/>
          <a:p>
            <a:fld id="{8D1FC6F8-0BCD-47E9-9C64-690771D9C143}" type="slidenum">
              <a:rPr lang="en-US" smtClean="0"/>
            </a:fld>
            <a:endParaRPr lang="en-US" dirty="0"/>
          </a:p>
        </p:txBody>
      </p:sp>
      <p:sp>
        <p:nvSpPr>
          <p:cNvPr id="2" name="Picture Placeholder 1"/>
          <p:cNvSpPr/>
          <p:nvPr>
            <p:ph type="pic" sz="quarter" idx="16"/>
          </p:nvPr>
        </p:nvSpPr>
        <p:spPr/>
      </p:sp>
      <p:sp>
        <p:nvSpPr>
          <p:cNvPr id="5" name="Picture Placeholder 4"/>
          <p:cNvSpPr/>
          <p:nvPr>
            <p:ph type="pic" sz="quarter" idx="15"/>
          </p:nvPr>
        </p:nvSpPr>
        <p:spPr/>
      </p:sp>
      <p:sp>
        <p:nvSpPr>
          <p:cNvPr id="6" name="Picture Placeholder 5"/>
          <p:cNvSpPr/>
          <p:nvPr>
            <p:ph type="pic" sz="quarter" idx="18"/>
          </p:nvPr>
        </p:nvSpPr>
        <p:spPr/>
      </p:sp>
      <p:pic>
        <p:nvPicPr>
          <p:cNvPr id="12" name="Picture 11" descr="IMG-7a58be89f0f8da382a3d6725cb2ebb88-V"/>
          <p:cNvPicPr>
            <a:picLocks noChangeAspect="true"/>
          </p:cNvPicPr>
          <p:nvPr/>
        </p:nvPicPr>
        <p:blipFill>
          <a:blip r:embed="rId1"/>
          <a:stretch>
            <a:fillRect/>
          </a:stretch>
        </p:blipFill>
        <p:spPr>
          <a:xfrm>
            <a:off x="3358515" y="2660015"/>
            <a:ext cx="962660" cy="1442720"/>
          </a:xfrm>
          <a:prstGeom prst="rect">
            <a:avLst/>
          </a:prstGeom>
        </p:spPr>
      </p:pic>
      <p:pic>
        <p:nvPicPr>
          <p:cNvPr id="14" name="Picture 13" descr="IMG-6aa60da3f89c53419d48237f88144d1f-V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5394960" y="2561590"/>
            <a:ext cx="1022985" cy="1533525"/>
          </a:xfrm>
          <a:prstGeom prst="rect">
            <a:avLst/>
          </a:prstGeom>
        </p:spPr>
      </p:pic>
      <p:pic>
        <p:nvPicPr>
          <p:cNvPr id="16" name="Picture 15" descr="IMG-d4c40459aac42ac65c3d265df631596d-V"/>
          <p:cNvPicPr>
            <a:picLocks noChangeAspect="true"/>
          </p:cNvPicPr>
          <p:nvPr/>
        </p:nvPicPr>
        <p:blipFill>
          <a:blip r:embed="rId3"/>
          <a:stretch>
            <a:fillRect/>
          </a:stretch>
        </p:blipFill>
        <p:spPr>
          <a:xfrm>
            <a:off x="7592060" y="2599690"/>
            <a:ext cx="955675" cy="1431925"/>
          </a:xfrm>
          <a:prstGeom prst="rect">
            <a:avLst/>
          </a:prstGeom>
        </p:spPr>
      </p:pic>
      <p:pic>
        <p:nvPicPr>
          <p:cNvPr id="17" name="Picture Placeholder 16"/>
          <p:cNvPicPr>
            <a:picLocks noChangeAspect="true"/>
          </p:cNvPicPr>
          <p:nvPr>
            <p:ph type="pic" sz="quarter" idx="17"/>
          </p:nvPr>
        </p:nvPicPr>
        <p:blipFill>
          <a:blip r:embed="rId4"/>
          <a:stretch>
            <a:fillRect/>
          </a:stretch>
        </p:blipFill>
        <p:spPr>
          <a:xfrm>
            <a:off x="9636760" y="2592070"/>
            <a:ext cx="1002665" cy="1503045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7"/>
          <p:cNvSpPr>
            <a:spLocks noGrp="true"/>
          </p:cNvSpPr>
          <p:nvPr>
            <p:ph type="title"/>
          </p:nvPr>
        </p:nvSpPr>
        <p:spPr>
          <a:xfrm>
            <a:off x="6286499" y="0"/>
            <a:ext cx="5232519" cy="885825"/>
          </a:xfrm>
        </p:spPr>
        <p:txBody>
          <a:bodyPr/>
          <a:lstStyle/>
          <a:p>
            <a:r>
              <a:rPr lang="sr-Cyrl-RS" dirty="0" smtClean="0"/>
              <a:t>Медији о пројекту</a:t>
            </a:r>
            <a:endParaRPr lang="en-US" dirty="0"/>
          </a:p>
        </p:txBody>
      </p:sp>
      <p:pic>
        <p:nvPicPr>
          <p:cNvPr id="2" name="Picture 1"/>
          <p:cNvPicPr>
            <a:picLocks noChangeAspect="true"/>
          </p:cNvPicPr>
          <p:nvPr/>
        </p:nvPicPr>
        <p:blipFill>
          <a:blip r:embed="rId1"/>
          <a:stretch>
            <a:fillRect/>
          </a:stretch>
        </p:blipFill>
        <p:spPr>
          <a:xfrm>
            <a:off x="449530" y="1038225"/>
            <a:ext cx="2137075" cy="4512092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3138302" y="1038225"/>
            <a:ext cx="2137075" cy="451209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true"/>
          </p:cNvPicPr>
          <p:nvPr/>
        </p:nvPicPr>
        <p:blipFill>
          <a:blip r:embed="rId3"/>
          <a:stretch>
            <a:fillRect/>
          </a:stretch>
        </p:blipFill>
        <p:spPr>
          <a:xfrm flipH="true">
            <a:off x="6071138" y="1038225"/>
            <a:ext cx="2139412" cy="451702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true"/>
          </p:cNvPicPr>
          <p:nvPr/>
        </p:nvPicPr>
        <p:blipFill>
          <a:blip r:embed="rId4"/>
          <a:stretch>
            <a:fillRect/>
          </a:stretch>
        </p:blipFill>
        <p:spPr>
          <a:xfrm>
            <a:off x="9144000" y="1035684"/>
            <a:ext cx="2138278" cy="4514633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true"/>
          </p:cNvPicPr>
          <p:nvPr/>
        </p:nvPicPr>
        <p:blipFill>
          <a:blip r:embed="rId1"/>
          <a:stretch>
            <a:fillRect/>
          </a:stretch>
        </p:blipFill>
        <p:spPr>
          <a:xfrm>
            <a:off x="347149" y="990600"/>
            <a:ext cx="2215074" cy="4676774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3241792" y="988575"/>
            <a:ext cx="2216033" cy="4678799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true"/>
          </p:cNvPicPr>
          <p:nvPr/>
        </p:nvPicPr>
        <p:blipFill>
          <a:blip r:embed="rId3"/>
          <a:stretch>
            <a:fillRect/>
          </a:stretch>
        </p:blipFill>
        <p:spPr>
          <a:xfrm>
            <a:off x="6366475" y="854566"/>
            <a:ext cx="2279504" cy="4812808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true"/>
          </p:cNvPicPr>
          <p:nvPr/>
        </p:nvPicPr>
        <p:blipFill>
          <a:blip r:embed="rId4"/>
          <a:stretch>
            <a:fillRect/>
          </a:stretch>
        </p:blipFill>
        <p:spPr>
          <a:xfrm>
            <a:off x="9554629" y="854566"/>
            <a:ext cx="2279504" cy="4812808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18"/>
          <p:cNvSpPr>
            <a:spLocks noGrp="true"/>
          </p:cNvSpPr>
          <p:nvPr>
            <p:ph type="title"/>
          </p:nvPr>
        </p:nvSpPr>
        <p:spPr>
          <a:xfrm>
            <a:off x="123826" y="219075"/>
            <a:ext cx="7496174" cy="2905125"/>
          </a:xfrm>
        </p:spPr>
        <p:txBody>
          <a:bodyPr/>
          <a:lstStyle/>
          <a:p>
            <a:pPr algn="l"/>
            <a:r>
              <a:rPr lang="sr-Cyrl-RS" dirty="0" smtClean="0"/>
              <a:t>Ово није крај, </a:t>
            </a:r>
            <a:br>
              <a:rPr lang="sr-Cyrl-RS" dirty="0" smtClean="0"/>
            </a:br>
            <a:r>
              <a:rPr lang="sr-Cyrl-RS" dirty="0" smtClean="0"/>
              <a:t>већ нови почетак НАШЕ ПРИЧЕ О БЕЗБЕДНОСТИ...</a:t>
            </a:r>
            <a:endParaRPr lang="en-US" dirty="0"/>
          </a:p>
        </p:txBody>
      </p:sp>
      <p:sp>
        <p:nvSpPr>
          <p:cNvPr id="9" name="Text Placeholder 8"/>
          <p:cNvSpPr>
            <a:spLocks noGrp="true"/>
          </p:cNvSpPr>
          <p:nvPr>
            <p:ph type="body" sz="quarter" idx="12"/>
          </p:nvPr>
        </p:nvSpPr>
        <p:spPr>
          <a:xfrm>
            <a:off x="1026852" y="3531676"/>
            <a:ext cx="4989628" cy="1756576"/>
          </a:xfrm>
        </p:spPr>
        <p:txBody>
          <a:bodyPr>
            <a:normAutofit/>
          </a:bodyPr>
          <a:lstStyle/>
          <a:p>
            <a:r>
              <a:rPr lang="en-US" dirty="0" smtClean="0"/>
              <a:t>​</a:t>
            </a:r>
            <a:r>
              <a:rPr lang="sr-Cyrl-RS" dirty="0" smtClean="0"/>
              <a:t>Хвала Министарству омладине и туризма Републике Србије на поверењу, пруженој прилици и шанси да се потврди чињеница- МЛАДИ СУ ЗАКОН!</a:t>
            </a:r>
            <a:endParaRPr lang="en-US" dirty="0"/>
          </a:p>
        </p:txBody>
      </p:sp>
      <p:pic>
        <p:nvPicPr>
          <p:cNvPr id="2" name="Picture 1"/>
          <p:cNvPicPr>
            <a:picLocks noChangeAspect="true"/>
          </p:cNvPicPr>
          <p:nvPr/>
        </p:nvPicPr>
        <p:blipFill>
          <a:blip r:embed="rId1"/>
          <a:stretch>
            <a:fillRect/>
          </a:stretch>
        </p:blipFill>
        <p:spPr>
          <a:xfrm>
            <a:off x="1352551" y="5550940"/>
            <a:ext cx="1343025" cy="134302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3257424" y="5777405"/>
            <a:ext cx="2895851" cy="890093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18">
      <a:dk1>
        <a:sysClr val="windowText" lastClr="000000"/>
      </a:dk1>
      <a:lt1>
        <a:sysClr val="window" lastClr="FFFFFF"/>
      </a:lt1>
      <a:dk2>
        <a:srgbClr val="140A59"/>
      </a:dk2>
      <a:lt2>
        <a:srgbClr val="E7E6E6"/>
      </a:lt2>
      <a:accent1>
        <a:srgbClr val="2B0348"/>
      </a:accent1>
      <a:accent2>
        <a:srgbClr val="763788"/>
      </a:accent2>
      <a:accent3>
        <a:srgbClr val="EF050C"/>
      </a:accent3>
      <a:accent4>
        <a:srgbClr val="B01E4C"/>
      </a:accent4>
      <a:accent5>
        <a:srgbClr val="0565FA"/>
      </a:accent5>
      <a:accent6>
        <a:srgbClr val="0BE1FF"/>
      </a:accent6>
      <a:hlink>
        <a:srgbClr val="0563C1"/>
      </a:hlink>
      <a:folHlink>
        <a:srgbClr val="954F72"/>
      </a:folHlink>
    </a:clrScheme>
    <a:fontScheme name="Custom 15">
      <a:majorFont>
        <a:latin typeface="Century Gothic Bold"/>
        <a:ea typeface=""/>
        <a:cs typeface=""/>
      </a:majorFont>
      <a:minorFont>
        <a:latin typeface="Daytona Pro Light"/>
        <a:ea typeface=""/>
        <a:cs typeface=""/>
      </a:minorFont>
    </a:fontScheme>
    <a:fmtScheme name="Office">
      <a:fillStyleLst>
        <a:solidFill>
          <a:schemeClr val="phClr"/>
        </a:solidFill>
        <a:gradFill rotWithShape="true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false"/>
        </a:gradFill>
        <a:gradFill rotWithShape="true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false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true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false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Custom 18">
      <a:dk1>
        <a:sysClr val="windowText" lastClr="000000"/>
      </a:dk1>
      <a:lt1>
        <a:sysClr val="window" lastClr="FFFFFF"/>
      </a:lt1>
      <a:dk2>
        <a:srgbClr val="140A59"/>
      </a:dk2>
      <a:lt2>
        <a:srgbClr val="E7E6E6"/>
      </a:lt2>
      <a:accent1>
        <a:srgbClr val="2B0348"/>
      </a:accent1>
      <a:accent2>
        <a:srgbClr val="763788"/>
      </a:accent2>
      <a:accent3>
        <a:srgbClr val="EF050C"/>
      </a:accent3>
      <a:accent4>
        <a:srgbClr val="B01E4C"/>
      </a:accent4>
      <a:accent5>
        <a:srgbClr val="0565FA"/>
      </a:accent5>
      <a:accent6>
        <a:srgbClr val="0BE1FF"/>
      </a:accent6>
      <a:hlink>
        <a:srgbClr val="0563C1"/>
      </a:hlink>
      <a:folHlink>
        <a:srgbClr val="954F72"/>
      </a:folHlink>
    </a:clrScheme>
    <a:fontScheme name="Custom 15">
      <a:majorFont>
        <a:latin typeface="Century Gothic Bold"/>
        <a:ea typeface=""/>
        <a:cs typeface=""/>
      </a:majorFont>
      <a:minorFont>
        <a:latin typeface="Daytona Pro Light"/>
        <a:ea typeface=""/>
        <a:cs typeface=""/>
      </a:minorFont>
    </a:fontScheme>
    <a:fmtScheme name="Office">
      <a:fillStyleLst>
        <a:solidFill>
          <a:schemeClr val="phClr"/>
        </a:solidFill>
        <a:gradFill rotWithShape="true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false"/>
        </a:gradFill>
        <a:gradFill rotWithShape="true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false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true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false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true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false"/>
        </a:gradFill>
        <a:gradFill rotWithShape="true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false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true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false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true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false"/>
        </a:gradFill>
        <a:gradFill rotWithShape="true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false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true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false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TM56488565</Template>
  <TotalTime>0</TotalTime>
  <Words>2650</Words>
  <Application>WPS Presentation</Application>
  <PresentationFormat>Widescreen</PresentationFormat>
  <Paragraphs>170</Paragraphs>
  <Slides>21</Slides>
  <Notes>2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21</vt:i4>
      </vt:variant>
    </vt:vector>
  </HeadingPairs>
  <TitlesOfParts>
    <vt:vector size="35" baseType="lpstr">
      <vt:lpstr>Arial</vt:lpstr>
      <vt:lpstr>SimSun</vt:lpstr>
      <vt:lpstr>Wingdings</vt:lpstr>
      <vt:lpstr>DejaVu Sans</vt:lpstr>
      <vt:lpstr>Courier New</vt:lpstr>
      <vt:lpstr>Century Gothic Bold</vt:lpstr>
      <vt:lpstr>Pothana2000</vt:lpstr>
      <vt:lpstr>Daytona Pro Light</vt:lpstr>
      <vt:lpstr>微软雅黑</vt:lpstr>
      <vt:lpstr>Droid Sans Fallback</vt:lpstr>
      <vt:lpstr>Arial Unicode MS</vt:lpstr>
      <vt:lpstr>Calibri</vt:lpstr>
      <vt:lpstr>Office Theme</vt:lpstr>
      <vt:lpstr>1_Office Theme</vt:lpstr>
      <vt:lpstr>PowerPoint 演示文稿</vt:lpstr>
      <vt:lpstr>О удружењу...</vt:lpstr>
      <vt:lpstr>Наш задатак је био:</vt:lpstr>
      <vt:lpstr>оДВАЖНИ &amp; снажни</vt:lpstr>
      <vt:lpstr>PowerPoint 演示文稿</vt:lpstr>
      <vt:lpstr>Протагионисти пројекта су млади, амбициозни и успешни људи. Жеља нам је да промовишемо праве вредности: образовање, културу, ерудитске манире, сензиблилитет и емпатију за ОСИ, елоквенцију способности и бенефите које спорт нуди а све кроз посебан канал комуникације са младима у оквиру интерактивног садржаја који je реализован у средњим школама. Стога су креирани посебни критеријуми за протагонисте пројекта, који су потом прошли програм након ког  могу да спроводе едукације по школама. </vt:lpstr>
      <vt:lpstr>                      лидери</vt:lpstr>
      <vt:lpstr>обуке:  - противпожарна  -   прва помоћ  -   ронилачка  </vt:lpstr>
      <vt:lpstr>противпожарна</vt:lpstr>
      <vt:lpstr>прва помоћ</vt:lpstr>
      <vt:lpstr>ронилачка</vt:lpstr>
      <vt:lpstr>ПРЕДАВАЊА У ШКОЛАМА (10 средњих школа у  3 локалне самоуправе)</vt:lpstr>
      <vt:lpstr>PowerPoint 演示文稿</vt:lpstr>
      <vt:lpstr>PowerPoint 演示文稿</vt:lpstr>
      <vt:lpstr>Завршни догађај у канцеларији за сарадњу са цивилним сектором</vt:lpstr>
      <vt:lpstr>PowerPoint 演示文稿</vt:lpstr>
      <vt:lpstr>Наш лидерски тим</vt:lpstr>
      <vt:lpstr>Наш лидерски тим</vt:lpstr>
      <vt:lpstr>Медији о пројекту</vt:lpstr>
      <vt:lpstr>PowerPoint 演示文稿</vt:lpstr>
      <vt:lpstr>Ово није крај,  већ нови почетак НАШЕ ПРИЧЕ О БЕЗБЕДНОСТИ...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gbns</cp:lastModifiedBy>
  <cp:revision>3</cp:revision>
  <dcterms:created xsi:type="dcterms:W3CDTF">2024-01-15T10:33:57Z</dcterms:created>
  <dcterms:modified xsi:type="dcterms:W3CDTF">2024-01-15T10:33:57Z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  <property fmtid="{D5CDD505-2E9C-101B-9397-08002B2CF9AE}" pid="3" name="KSOProductBuildVer">
    <vt:lpwstr>1033-11.1.0.9719</vt:lpwstr>
  </property>
</Properties>
</file>